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CF114-A6E3-4E9F-88FA-36ED210735B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21299999" rev="0"/>
          </a:camera>
          <a:lightRig rig="threePt" dir="t"/>
        </a:scene3d>
      </dgm:spPr>
    </dgm:pt>
    <dgm:pt modelId="{A6BEE9E4-A1E6-47B2-94D6-D6A523321851}">
      <dgm:prSet phldrT="[Text]"/>
      <dgm:spPr/>
      <dgm:t>
        <a:bodyPr/>
        <a:lstStyle/>
        <a:p>
          <a:r>
            <a:rPr lang="sk-SK" dirty="0" smtClean="0"/>
            <a:t>Projektový tím</a:t>
          </a:r>
          <a:endParaRPr lang="sk-SK" dirty="0"/>
        </a:p>
      </dgm:t>
    </dgm:pt>
    <dgm:pt modelId="{7EC71BA0-827F-428A-818C-9139607C2C47}" type="parTrans" cxnId="{6BCCB9F0-02D5-4E89-83EF-BCDF525C3742}">
      <dgm:prSet/>
      <dgm:spPr/>
      <dgm:t>
        <a:bodyPr/>
        <a:lstStyle/>
        <a:p>
          <a:endParaRPr lang="sk-SK"/>
        </a:p>
      </dgm:t>
    </dgm:pt>
    <dgm:pt modelId="{7F50123C-E8F8-41A1-BACA-1CB23E642AD4}" type="sibTrans" cxnId="{6BCCB9F0-02D5-4E89-83EF-BCDF525C3742}">
      <dgm:prSet/>
      <dgm:spPr/>
      <dgm:t>
        <a:bodyPr/>
        <a:lstStyle/>
        <a:p>
          <a:endParaRPr lang="sk-SK"/>
        </a:p>
      </dgm:t>
    </dgm:pt>
    <dgm:pt modelId="{E1C964C6-1E41-4BD4-A022-488C535D0361}">
      <dgm:prSet phldrT="[Text]"/>
      <dgm:spPr/>
      <dgm:t>
        <a:bodyPr/>
        <a:lstStyle/>
        <a:p>
          <a:r>
            <a:rPr lang="sk-SK" dirty="0" smtClean="0"/>
            <a:t>Žiaci našej školy</a:t>
          </a:r>
          <a:endParaRPr lang="sk-SK" dirty="0"/>
        </a:p>
      </dgm:t>
    </dgm:pt>
    <dgm:pt modelId="{0F011957-D339-48A5-B576-E6455425F106}" type="parTrans" cxnId="{3E588C85-851A-40BE-AD0A-628ACE9CF96F}">
      <dgm:prSet/>
      <dgm:spPr/>
      <dgm:t>
        <a:bodyPr/>
        <a:lstStyle/>
        <a:p>
          <a:endParaRPr lang="sk-SK"/>
        </a:p>
      </dgm:t>
    </dgm:pt>
    <dgm:pt modelId="{E09CD33A-097C-42B0-8C2F-03C36A86FB31}" type="sibTrans" cxnId="{3E588C85-851A-40BE-AD0A-628ACE9CF96F}">
      <dgm:prSet/>
      <dgm:spPr/>
      <dgm:t>
        <a:bodyPr/>
        <a:lstStyle/>
        <a:p>
          <a:endParaRPr lang="sk-SK"/>
        </a:p>
      </dgm:t>
    </dgm:pt>
    <dgm:pt modelId="{B70B0A41-76F6-4D17-970E-2BBFAE03EB07}">
      <dgm:prSet phldrT="[Text]"/>
      <dgm:spPr/>
      <dgm:t>
        <a:bodyPr/>
        <a:lstStyle/>
        <a:p>
          <a:r>
            <a:rPr lang="sk-SK" dirty="0" smtClean="0"/>
            <a:t>Realizácia projektu</a:t>
          </a:r>
          <a:endParaRPr lang="sk-SK" dirty="0"/>
        </a:p>
      </dgm:t>
    </dgm:pt>
    <dgm:pt modelId="{A4E58D5A-CD85-4D6F-A27E-53B2FEC5388F}" type="parTrans" cxnId="{52769C63-4DA5-4445-96D1-7A93E468A1E1}">
      <dgm:prSet/>
      <dgm:spPr/>
      <dgm:t>
        <a:bodyPr/>
        <a:lstStyle/>
        <a:p>
          <a:endParaRPr lang="sk-SK"/>
        </a:p>
      </dgm:t>
    </dgm:pt>
    <dgm:pt modelId="{0F13E40F-FAD5-4366-9B66-73454C44447E}" type="sibTrans" cxnId="{52769C63-4DA5-4445-96D1-7A93E468A1E1}">
      <dgm:prSet/>
      <dgm:spPr/>
      <dgm:t>
        <a:bodyPr/>
        <a:lstStyle/>
        <a:p>
          <a:endParaRPr lang="sk-SK"/>
        </a:p>
      </dgm:t>
    </dgm:pt>
    <dgm:pt modelId="{5FDBA35E-19C6-43B8-92CD-758BDA9B12A4}" type="pres">
      <dgm:prSet presAssocID="{72CCF114-A6E3-4E9F-88FA-36ED210735B5}" presName="linearFlow" presStyleCnt="0">
        <dgm:presLayoutVars>
          <dgm:dir/>
          <dgm:resizeHandles val="exact"/>
        </dgm:presLayoutVars>
      </dgm:prSet>
      <dgm:spPr/>
    </dgm:pt>
    <dgm:pt modelId="{7218B45F-0873-49A8-9F9D-4CD64617637B}" type="pres">
      <dgm:prSet presAssocID="{A6BEE9E4-A1E6-47B2-94D6-D6A5233218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DDFDA8A-98C0-4F9C-B2CD-77DCBB6A5C13}" type="pres">
      <dgm:prSet presAssocID="{7F50123C-E8F8-41A1-BACA-1CB23E642AD4}" presName="spacerL" presStyleCnt="0"/>
      <dgm:spPr/>
    </dgm:pt>
    <dgm:pt modelId="{6B29BD62-382E-4D97-AF30-04A5C36B1032}" type="pres">
      <dgm:prSet presAssocID="{7F50123C-E8F8-41A1-BACA-1CB23E642AD4}" presName="sibTrans" presStyleLbl="sibTrans2D1" presStyleIdx="0" presStyleCnt="2"/>
      <dgm:spPr/>
      <dgm:t>
        <a:bodyPr/>
        <a:lstStyle/>
        <a:p>
          <a:endParaRPr lang="sk-SK"/>
        </a:p>
      </dgm:t>
    </dgm:pt>
    <dgm:pt modelId="{F2B4562F-DD48-4B1A-930A-E4A00C0D1B0C}" type="pres">
      <dgm:prSet presAssocID="{7F50123C-E8F8-41A1-BACA-1CB23E642AD4}" presName="spacerR" presStyleCnt="0"/>
      <dgm:spPr/>
    </dgm:pt>
    <dgm:pt modelId="{39EE00D9-586A-4F00-91D4-4409AA17A0F5}" type="pres">
      <dgm:prSet presAssocID="{E1C964C6-1E41-4BD4-A022-488C535D03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555C08-0D81-4D8E-841F-7FBA95B16927}" type="pres">
      <dgm:prSet presAssocID="{E09CD33A-097C-42B0-8C2F-03C36A86FB31}" presName="spacerL" presStyleCnt="0"/>
      <dgm:spPr/>
    </dgm:pt>
    <dgm:pt modelId="{327C60F2-689B-40A5-A7EC-1FA252352A01}" type="pres">
      <dgm:prSet presAssocID="{E09CD33A-097C-42B0-8C2F-03C36A86FB31}" presName="sibTrans" presStyleLbl="sibTrans2D1" presStyleIdx="1" presStyleCnt="2"/>
      <dgm:spPr/>
      <dgm:t>
        <a:bodyPr/>
        <a:lstStyle/>
        <a:p>
          <a:endParaRPr lang="sk-SK"/>
        </a:p>
      </dgm:t>
    </dgm:pt>
    <dgm:pt modelId="{F65DDD61-2B4A-4549-9C22-D9D6E2E5E242}" type="pres">
      <dgm:prSet presAssocID="{E09CD33A-097C-42B0-8C2F-03C36A86FB31}" presName="spacerR" presStyleCnt="0"/>
      <dgm:spPr/>
    </dgm:pt>
    <dgm:pt modelId="{491CAB58-2823-421D-AB95-E51B46D5DB64}" type="pres">
      <dgm:prSet presAssocID="{B70B0A41-76F6-4D17-970E-2BBFAE03EB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6BCCB9F0-02D5-4E89-83EF-BCDF525C3742}" srcId="{72CCF114-A6E3-4E9F-88FA-36ED210735B5}" destId="{A6BEE9E4-A1E6-47B2-94D6-D6A523321851}" srcOrd="0" destOrd="0" parTransId="{7EC71BA0-827F-428A-818C-9139607C2C47}" sibTransId="{7F50123C-E8F8-41A1-BACA-1CB23E642AD4}"/>
    <dgm:cxn modelId="{8451D1D2-F2A8-44E9-81EF-FC159F2EDC6A}" type="presOf" srcId="{E09CD33A-097C-42B0-8C2F-03C36A86FB31}" destId="{327C60F2-689B-40A5-A7EC-1FA252352A01}" srcOrd="0" destOrd="0" presId="urn:microsoft.com/office/officeart/2005/8/layout/equation1"/>
    <dgm:cxn modelId="{D2E35623-C7EF-485B-9492-85BE6AF68673}" type="presOf" srcId="{7F50123C-E8F8-41A1-BACA-1CB23E642AD4}" destId="{6B29BD62-382E-4D97-AF30-04A5C36B1032}" srcOrd="0" destOrd="0" presId="urn:microsoft.com/office/officeart/2005/8/layout/equation1"/>
    <dgm:cxn modelId="{52769C63-4DA5-4445-96D1-7A93E468A1E1}" srcId="{72CCF114-A6E3-4E9F-88FA-36ED210735B5}" destId="{B70B0A41-76F6-4D17-970E-2BBFAE03EB07}" srcOrd="2" destOrd="0" parTransId="{A4E58D5A-CD85-4D6F-A27E-53B2FEC5388F}" sibTransId="{0F13E40F-FAD5-4366-9B66-73454C44447E}"/>
    <dgm:cxn modelId="{1D3AA780-B793-4503-9D98-DA3E3345136A}" type="presOf" srcId="{A6BEE9E4-A1E6-47B2-94D6-D6A523321851}" destId="{7218B45F-0873-49A8-9F9D-4CD64617637B}" srcOrd="0" destOrd="0" presId="urn:microsoft.com/office/officeart/2005/8/layout/equation1"/>
    <dgm:cxn modelId="{07916DE6-8ECF-433C-8CF8-8DF090525836}" type="presOf" srcId="{E1C964C6-1E41-4BD4-A022-488C535D0361}" destId="{39EE00D9-586A-4F00-91D4-4409AA17A0F5}" srcOrd="0" destOrd="0" presId="urn:microsoft.com/office/officeart/2005/8/layout/equation1"/>
    <dgm:cxn modelId="{3E588C85-851A-40BE-AD0A-628ACE9CF96F}" srcId="{72CCF114-A6E3-4E9F-88FA-36ED210735B5}" destId="{E1C964C6-1E41-4BD4-A022-488C535D0361}" srcOrd="1" destOrd="0" parTransId="{0F011957-D339-48A5-B576-E6455425F106}" sibTransId="{E09CD33A-097C-42B0-8C2F-03C36A86FB31}"/>
    <dgm:cxn modelId="{9827ACAD-F958-488E-98D8-870D34277547}" type="presOf" srcId="{72CCF114-A6E3-4E9F-88FA-36ED210735B5}" destId="{5FDBA35E-19C6-43B8-92CD-758BDA9B12A4}" srcOrd="0" destOrd="0" presId="urn:microsoft.com/office/officeart/2005/8/layout/equation1"/>
    <dgm:cxn modelId="{E75E47C9-D483-4525-AB23-0B7B784B5135}" type="presOf" srcId="{B70B0A41-76F6-4D17-970E-2BBFAE03EB07}" destId="{491CAB58-2823-421D-AB95-E51B46D5DB64}" srcOrd="0" destOrd="0" presId="urn:microsoft.com/office/officeart/2005/8/layout/equation1"/>
    <dgm:cxn modelId="{F3A3ADE0-33FA-45DD-9D51-8093AF1E1B4B}" type="presParOf" srcId="{5FDBA35E-19C6-43B8-92CD-758BDA9B12A4}" destId="{7218B45F-0873-49A8-9F9D-4CD64617637B}" srcOrd="0" destOrd="0" presId="urn:microsoft.com/office/officeart/2005/8/layout/equation1"/>
    <dgm:cxn modelId="{29547CF7-7534-4AE5-93ED-DC241B64D6E4}" type="presParOf" srcId="{5FDBA35E-19C6-43B8-92CD-758BDA9B12A4}" destId="{6DDFDA8A-98C0-4F9C-B2CD-77DCBB6A5C13}" srcOrd="1" destOrd="0" presId="urn:microsoft.com/office/officeart/2005/8/layout/equation1"/>
    <dgm:cxn modelId="{3C8181FC-C509-4633-84A1-1A052E6BBF52}" type="presParOf" srcId="{5FDBA35E-19C6-43B8-92CD-758BDA9B12A4}" destId="{6B29BD62-382E-4D97-AF30-04A5C36B1032}" srcOrd="2" destOrd="0" presId="urn:microsoft.com/office/officeart/2005/8/layout/equation1"/>
    <dgm:cxn modelId="{5CF830D3-0980-455F-9C65-24DFB754F6BF}" type="presParOf" srcId="{5FDBA35E-19C6-43B8-92CD-758BDA9B12A4}" destId="{F2B4562F-DD48-4B1A-930A-E4A00C0D1B0C}" srcOrd="3" destOrd="0" presId="urn:microsoft.com/office/officeart/2005/8/layout/equation1"/>
    <dgm:cxn modelId="{F0F095BC-E38B-4B16-8831-D756748B9F12}" type="presParOf" srcId="{5FDBA35E-19C6-43B8-92CD-758BDA9B12A4}" destId="{39EE00D9-586A-4F00-91D4-4409AA17A0F5}" srcOrd="4" destOrd="0" presId="urn:microsoft.com/office/officeart/2005/8/layout/equation1"/>
    <dgm:cxn modelId="{5F05EE75-E96B-47EE-90C2-E3544065D36E}" type="presParOf" srcId="{5FDBA35E-19C6-43B8-92CD-758BDA9B12A4}" destId="{A8555C08-0D81-4D8E-841F-7FBA95B16927}" srcOrd="5" destOrd="0" presId="urn:microsoft.com/office/officeart/2005/8/layout/equation1"/>
    <dgm:cxn modelId="{483412AE-E7ED-440B-BA3D-BFDC2B81B799}" type="presParOf" srcId="{5FDBA35E-19C6-43B8-92CD-758BDA9B12A4}" destId="{327C60F2-689B-40A5-A7EC-1FA252352A01}" srcOrd="6" destOrd="0" presId="urn:microsoft.com/office/officeart/2005/8/layout/equation1"/>
    <dgm:cxn modelId="{A5AE67B0-D8CD-4417-9050-43AE0920B6DF}" type="presParOf" srcId="{5FDBA35E-19C6-43B8-92CD-758BDA9B12A4}" destId="{F65DDD61-2B4A-4549-9C22-D9D6E2E5E242}" srcOrd="7" destOrd="0" presId="urn:microsoft.com/office/officeart/2005/8/layout/equation1"/>
    <dgm:cxn modelId="{FEA59815-1011-42FA-B5EA-25899648F98D}" type="presParOf" srcId="{5FDBA35E-19C6-43B8-92CD-758BDA9B12A4}" destId="{491CAB58-2823-421D-AB95-E51B46D5DB6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18B45F-0873-49A8-9F9D-4CD64617637B}">
      <dsp:nvSpPr>
        <dsp:cNvPr id="0" name=""/>
        <dsp:cNvSpPr/>
      </dsp:nvSpPr>
      <dsp:spPr>
        <a:xfrm>
          <a:off x="1483" y="1279973"/>
          <a:ext cx="1966014" cy="19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Projektový tím</a:t>
          </a:r>
          <a:endParaRPr lang="sk-SK" sz="2400" kern="1200" dirty="0"/>
        </a:p>
      </dsp:txBody>
      <dsp:txXfrm>
        <a:off x="1483" y="1279973"/>
        <a:ext cx="1966014" cy="1966014"/>
      </dsp:txXfrm>
    </dsp:sp>
    <dsp:sp modelId="{6B29BD62-382E-4D97-AF30-04A5C36B1032}">
      <dsp:nvSpPr>
        <dsp:cNvPr id="0" name=""/>
        <dsp:cNvSpPr/>
      </dsp:nvSpPr>
      <dsp:spPr>
        <a:xfrm>
          <a:off x="2127138" y="1692836"/>
          <a:ext cx="1140288" cy="114028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/>
        </a:p>
      </dsp:txBody>
      <dsp:txXfrm>
        <a:off x="2127138" y="1692836"/>
        <a:ext cx="1140288" cy="1140288"/>
      </dsp:txXfrm>
    </dsp:sp>
    <dsp:sp modelId="{39EE00D9-586A-4F00-91D4-4409AA17A0F5}">
      <dsp:nvSpPr>
        <dsp:cNvPr id="0" name=""/>
        <dsp:cNvSpPr/>
      </dsp:nvSpPr>
      <dsp:spPr>
        <a:xfrm>
          <a:off x="3427067" y="1279973"/>
          <a:ext cx="1966014" cy="19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Žiaci našej školy</a:t>
          </a:r>
          <a:endParaRPr lang="sk-SK" sz="2400" kern="1200" dirty="0"/>
        </a:p>
      </dsp:txBody>
      <dsp:txXfrm>
        <a:off x="3427067" y="1279973"/>
        <a:ext cx="1966014" cy="1966014"/>
      </dsp:txXfrm>
    </dsp:sp>
    <dsp:sp modelId="{327C60F2-689B-40A5-A7EC-1FA252352A01}">
      <dsp:nvSpPr>
        <dsp:cNvPr id="0" name=""/>
        <dsp:cNvSpPr/>
      </dsp:nvSpPr>
      <dsp:spPr>
        <a:xfrm>
          <a:off x="5552722" y="1692836"/>
          <a:ext cx="1140288" cy="114028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/>
        </a:p>
      </dsp:txBody>
      <dsp:txXfrm>
        <a:off x="5552722" y="1692836"/>
        <a:ext cx="1140288" cy="1140288"/>
      </dsp:txXfrm>
    </dsp:sp>
    <dsp:sp modelId="{491CAB58-2823-421D-AB95-E51B46D5DB64}">
      <dsp:nvSpPr>
        <dsp:cNvPr id="0" name=""/>
        <dsp:cNvSpPr/>
      </dsp:nvSpPr>
      <dsp:spPr>
        <a:xfrm>
          <a:off x="6852651" y="1279973"/>
          <a:ext cx="1966014" cy="19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Realizácia projektu</a:t>
          </a:r>
          <a:endParaRPr lang="sk-SK" sz="2400" kern="1200" dirty="0"/>
        </a:p>
      </dsp:txBody>
      <dsp:txXfrm>
        <a:off x="6852651" y="1279973"/>
        <a:ext cx="1966014" cy="1966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E039-826B-474C-A96A-EBF673AE05CF}" type="datetimeFigureOut">
              <a:rPr lang="sk-SK" smtClean="0"/>
              <a:pPr/>
              <a:t>24. 10. 2012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9F4E-B9BD-4F77-9773-82890A7DB0A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sk-SK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sk-SK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Operačný program „Vzdelávanie“, </a:t>
            </a:r>
            <a:r>
              <a:rPr lang="sk-SK" dirty="0"/>
              <a:t>spolufinancovaný </a:t>
            </a:r>
            <a:r>
              <a:rPr lang="sk-SK" dirty="0" smtClean="0"/>
              <a:t>„Európskym </a:t>
            </a:r>
            <a:r>
              <a:rPr lang="sk-SK" dirty="0"/>
              <a:t>sociálnym </a:t>
            </a:r>
            <a:r>
              <a:rPr lang="sk-SK" dirty="0" smtClean="0"/>
              <a:t>fondom“ </a:t>
            </a:r>
            <a:r>
              <a:rPr lang="sk-SK" dirty="0"/>
              <a:t>prioritnej osi 1. </a:t>
            </a:r>
            <a:r>
              <a:rPr lang="sk-SK" dirty="0" smtClean="0"/>
              <a:t>„Reforma </a:t>
            </a:r>
            <a:r>
              <a:rPr lang="sk-SK" dirty="0"/>
              <a:t>systému vzdelávania a odbornej </a:t>
            </a:r>
            <a:r>
              <a:rPr lang="sk-SK" dirty="0" smtClean="0"/>
              <a:t>prípravy“, </a:t>
            </a:r>
            <a:r>
              <a:rPr lang="sk-SK" dirty="0"/>
              <a:t>opatrenie 1.1 </a:t>
            </a:r>
            <a:r>
              <a:rPr lang="sk-SK" dirty="0" smtClean="0"/>
              <a:t>„Premena </a:t>
            </a:r>
            <a:r>
              <a:rPr lang="sk-SK" dirty="0"/>
              <a:t>tradičnej školy na </a:t>
            </a:r>
            <a:r>
              <a:rPr lang="sk-SK" dirty="0" smtClean="0"/>
              <a:t>modernú“.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45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EU-ESF-VERTICAL-B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764704"/>
            <a:ext cx="1105535" cy="101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logo_opv_cierno_biel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692696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ĺžnik 7"/>
          <p:cNvSpPr/>
          <p:nvPr/>
        </p:nvSpPr>
        <p:spPr>
          <a:xfrm>
            <a:off x="1680959" y="2488267"/>
            <a:ext cx="5732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CESTA K POZNANIU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2371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obsahu 6"/>
          <p:cNvGraphicFramePr>
            <a:graphicFrameLocks noGrp="1"/>
          </p:cNvGraphicFramePr>
          <p:nvPr>
            <p:ph idx="4294967295"/>
          </p:nvPr>
        </p:nvGraphicFramePr>
        <p:xfrm>
          <a:off x="323850" y="1557338"/>
          <a:ext cx="882015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ok 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404664"/>
            <a:ext cx="24574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EU-ESF-VERTICAL-BW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332656"/>
            <a:ext cx="1105535" cy="115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logo_opv_cierno_biele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332656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131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45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EU-ESF-VERTICAL-B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764704"/>
            <a:ext cx="1105535" cy="101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logo_opv_cierno_biel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692696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86409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CIEĽ PROJEKTU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352928" cy="33123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Zvýšiť efektívnosť vyučovania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Motivovať žiakov k lepším výchovno – vzdelávacím výsledkom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Vzbudiť záujem o ďalšie vzdelávanie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Podporovať samostatnosť pri riešení problémov, posilniť rozvoj a overovanie kľúčových kompetencií žiakov</a:t>
            </a:r>
            <a:endParaRPr lang="sk-SK" dirty="0"/>
          </a:p>
        </p:txBody>
      </p:sp>
    </p:spTree>
  </p:cSld>
  <p:clrMapOvr>
    <a:masterClrMapping/>
  </p:clrMapOvr>
  <p:transition advTm="2699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AKTIVITY PROJEKTU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7344816" cy="27363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sk-SK" dirty="0" smtClean="0"/>
              <a:t>Podaj mi kľúč od brány k jazykom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Hravé poznávanie vedy a prírody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Obzri sa za minulosťou a vykroč do budúcnosti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 Vzdelávanie pedagógov v oblasti </a:t>
            </a:r>
            <a:r>
              <a:rPr lang="sk-SK" smtClean="0"/>
              <a:t>práce </a:t>
            </a:r>
          </a:p>
          <a:p>
            <a:r>
              <a:rPr lang="sk-SK" smtClean="0"/>
              <a:t>s </a:t>
            </a:r>
            <a:r>
              <a:rPr lang="sk-SK" dirty="0" smtClean="0"/>
              <a:t>informačno – komunikačnými technológiami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4574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EU-ESF-VERTICAL-B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764704"/>
            <a:ext cx="1105535" cy="101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logo_opv_cierno_biel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692696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94</Words>
  <Application>Microsoft Office PowerPoint</Application>
  <PresentationFormat>Prezentácia na obrazovke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 </vt:lpstr>
      <vt:lpstr>Snímka 2</vt:lpstr>
      <vt:lpstr>CIEĽ PROJEKTU</vt:lpstr>
      <vt:lpstr>AKTIVITY PROJEKTU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SPU</dc:creator>
  <cp:lastModifiedBy>SPU</cp:lastModifiedBy>
  <cp:revision>9</cp:revision>
  <dcterms:created xsi:type="dcterms:W3CDTF">2012-10-17T17:11:40Z</dcterms:created>
  <dcterms:modified xsi:type="dcterms:W3CDTF">2012-10-24T18:28:52Z</dcterms:modified>
</cp:coreProperties>
</file>