
<file path=[Content_Types].xml><?xml version="1.0" encoding="utf-8"?>
<Types xmlns="http://schemas.openxmlformats.org/package/2006/content-types"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9" r:id="rId4"/>
    <p:sldId id="260" r:id="rId5"/>
    <p:sldId id="261" r:id="rId6"/>
    <p:sldId id="262" r:id="rId7"/>
    <p:sldId id="264" r:id="rId8"/>
    <p:sldId id="266" r:id="rId9"/>
    <p:sldId id="267" r:id="rId10"/>
    <p:sldId id="268" r:id="rId11"/>
    <p:sldId id="269" r:id="rId12"/>
    <p:sldId id="270" r:id="rId13"/>
    <p:sldId id="271" r:id="rId14"/>
    <p:sldId id="272" r:id="rId15"/>
  </p:sldIdLst>
  <p:sldSz cx="9144000" cy="6858000" type="screen4x3"/>
  <p:notesSz cx="6858000" cy="9144000"/>
  <p:defaultTextStyle>
    <a:defPPr>
      <a:defRPr lang="sk-S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91" autoAdjust="0"/>
    <p:restoredTop sz="94645" autoAdjust="0"/>
  </p:normalViewPr>
  <p:slideViewPr>
    <p:cSldViewPr>
      <p:cViewPr varScale="1">
        <p:scale>
          <a:sx n="107" d="100"/>
          <a:sy n="107" d="100"/>
        </p:scale>
        <p:origin x="-84" y="-11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Nadpis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9" name="Podnadpis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cs-CZ" smtClean="0"/>
              <a:t>Klepnutím lze upravit styl předlohy podnadpisů.</a:t>
            </a:r>
            <a:endParaRPr kumimoji="0" lang="en-US"/>
          </a:p>
        </p:txBody>
      </p:sp>
      <p:sp>
        <p:nvSpPr>
          <p:cNvPr id="28" name="Zástupný symbol pro datum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A8EFD279-97AB-4D2A-9D28-9BA3C942503A}" type="datetimeFigureOut">
              <a:rPr lang="sk-SK" smtClean="0"/>
              <a:pPr/>
              <a:t>3.5.2014</a:t>
            </a:fld>
            <a:endParaRPr lang="sk-SK"/>
          </a:p>
        </p:txBody>
      </p:sp>
      <p:sp>
        <p:nvSpPr>
          <p:cNvPr id="17" name="Zástupný symbol pro zápatí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sk-SK"/>
          </a:p>
        </p:txBody>
      </p:sp>
      <p:sp>
        <p:nvSpPr>
          <p:cNvPr id="10" name="Obdélník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Obdélník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Obdélník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Obdélník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Přímá spojovací čára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Přímá spojovací čára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Přímá spojovací čára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Přímá spojovací čára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Přímá spojovací čára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Přímá spojovací čára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Obdélník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Elipsa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Elipsa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Elipsa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Elipsa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Elipsa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Zástupný symbol pro číslo snímku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4F8B31DD-6A07-4972-99F3-B0BF19EAAC25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FD279-97AB-4D2A-9D28-9BA3C942503A}" type="datetimeFigureOut">
              <a:rPr lang="sk-SK" smtClean="0"/>
              <a:pPr/>
              <a:t>3.5.2014</a:t>
            </a:fld>
            <a:endParaRPr lang="sk-SK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8B31DD-6A07-4972-99F3-B0BF19EAAC25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FD279-97AB-4D2A-9D28-9BA3C942503A}" type="datetimeFigureOut">
              <a:rPr lang="sk-SK" smtClean="0"/>
              <a:pPr/>
              <a:t>3.5.2014</a:t>
            </a:fld>
            <a:endParaRPr lang="sk-SK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8B31DD-6A07-4972-99F3-B0BF19EAAC25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8" name="Zástupný symbol pro obsah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A8EFD279-97AB-4D2A-9D28-9BA3C942503A}" type="datetimeFigureOut">
              <a:rPr lang="sk-SK" smtClean="0"/>
              <a:pPr/>
              <a:t>3.5.2014</a:t>
            </a:fld>
            <a:endParaRPr lang="sk-SK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4F8B31DD-6A07-4972-99F3-B0BF19EAAC25}" type="slidenum">
              <a:rPr lang="sk-SK" smtClean="0"/>
              <a:pPr/>
              <a:t>‹#›</a:t>
            </a:fld>
            <a:endParaRPr lang="sk-SK"/>
          </a:p>
        </p:txBody>
      </p:sp>
      <p:sp>
        <p:nvSpPr>
          <p:cNvPr id="10" name="Zástupný symbol pro zápatí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sk-SK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áhlaví části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A8EFD279-97AB-4D2A-9D28-9BA3C942503A}" type="datetimeFigureOut">
              <a:rPr lang="sk-SK" smtClean="0"/>
              <a:pPr/>
              <a:t>3.5.2014</a:t>
            </a:fld>
            <a:endParaRPr lang="sk-SK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sk-SK"/>
          </a:p>
        </p:txBody>
      </p:sp>
      <p:sp>
        <p:nvSpPr>
          <p:cNvPr id="9" name="Obdélník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Obdélník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Obdélník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Obdélník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Přímá spojovací čára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Přímá spojovací čára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Přímá spojovací čára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Přímá spojovací čára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Přímá spojovací čára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Obdélník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Elipsa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Elipsa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Elipsa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Elipsa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Elipsa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Přímá spojovací čára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4F8B31DD-6A07-4972-99F3-B0BF19EAAC25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FD279-97AB-4D2A-9D28-9BA3C942503A}" type="datetimeFigureOut">
              <a:rPr lang="sk-SK" smtClean="0"/>
              <a:pPr/>
              <a:t>3.5.2014</a:t>
            </a:fld>
            <a:endParaRPr lang="sk-SK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8B31DD-6A07-4972-99F3-B0BF19EAAC25}" type="slidenum">
              <a:rPr lang="sk-SK" smtClean="0"/>
              <a:pPr/>
              <a:t>‹#›</a:t>
            </a:fld>
            <a:endParaRPr lang="sk-SK"/>
          </a:p>
        </p:txBody>
      </p:sp>
      <p:sp>
        <p:nvSpPr>
          <p:cNvPr id="9" name="Zástupný symbol pro obsah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11" name="Zástupný symbol pro obsah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FD279-97AB-4D2A-9D28-9BA3C942503A}" type="datetimeFigureOut">
              <a:rPr lang="sk-SK" smtClean="0"/>
              <a:pPr/>
              <a:t>3.5.2014</a:t>
            </a:fld>
            <a:endParaRPr lang="sk-SK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8B31DD-6A07-4972-99F3-B0BF19EAAC25}" type="slidenum">
              <a:rPr lang="sk-SK" smtClean="0"/>
              <a:pPr/>
              <a:t>‹#›</a:t>
            </a:fld>
            <a:endParaRPr lang="sk-SK"/>
          </a:p>
        </p:txBody>
      </p:sp>
      <p:sp>
        <p:nvSpPr>
          <p:cNvPr id="11" name="Zástupný symbol pro obsah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13" name="Zástupný symbol pro obsah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12" name="Zástupný symbol pro text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14" name="Zástupný symbol pro text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6" name="Zástupný symbol pro datum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A8EFD279-97AB-4D2A-9D28-9BA3C942503A}" type="datetimeFigureOut">
              <a:rPr lang="sk-SK" smtClean="0"/>
              <a:pPr/>
              <a:t>3.5.2014</a:t>
            </a:fld>
            <a:endParaRPr lang="sk-SK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4F8B31DD-6A07-4972-99F3-B0BF19EAAC25}" type="slidenum">
              <a:rPr lang="sk-SK" smtClean="0"/>
              <a:pPr/>
              <a:t>‹#›</a:t>
            </a:fld>
            <a:endParaRPr lang="sk-SK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sk-SK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FD279-97AB-4D2A-9D28-9BA3C942503A}" type="datetimeFigureOut">
              <a:rPr lang="sk-SK" smtClean="0"/>
              <a:pPr/>
              <a:t>3.5.2014</a:t>
            </a:fld>
            <a:endParaRPr lang="sk-SK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8B31DD-6A07-4972-99F3-B0BF19EAAC25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Obsah s titulkem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římá spojovací čára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8" name="Přímá spojovací čára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Přímá spojovací čára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Přímá spojovací čára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Obdélník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Přímá spojovací čára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Elipsa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Zástupný symbol pro obsah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21" name="Zástupný symbol pro datum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A8EFD279-97AB-4D2A-9D28-9BA3C942503A}" type="datetimeFigureOut">
              <a:rPr lang="sk-SK" smtClean="0"/>
              <a:pPr/>
              <a:t>3.5.2014</a:t>
            </a:fld>
            <a:endParaRPr lang="sk-SK"/>
          </a:p>
        </p:txBody>
      </p:sp>
      <p:sp>
        <p:nvSpPr>
          <p:cNvPr id="22" name="Zástupný symbol pro číslo snímku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4F8B31DD-6A07-4972-99F3-B0BF19EAAC25}" type="slidenum">
              <a:rPr lang="sk-SK" smtClean="0"/>
              <a:pPr/>
              <a:t>‹#›</a:t>
            </a:fld>
            <a:endParaRPr lang="sk-SK"/>
          </a:p>
        </p:txBody>
      </p:sp>
      <p:sp>
        <p:nvSpPr>
          <p:cNvPr id="23" name="Zástupný symbol pro zápatí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sk-SK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římá spojovací čára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Elipsa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cs-CZ" smtClean="0"/>
              <a:t>Klepnutím na ikonu přidáte obrázek.</a:t>
            </a:r>
            <a:endParaRPr kumimoji="0" lang="en-US" dirty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10" name="Přímá spojovací čára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Obdélník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Přímá spojovací čára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Přímá spojovací čára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Přímá spojovací čára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Zástupný symbol pro datum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A8EFD279-97AB-4D2A-9D28-9BA3C942503A}" type="datetimeFigureOut">
              <a:rPr lang="sk-SK" smtClean="0"/>
              <a:pPr/>
              <a:t>3.5.2014</a:t>
            </a:fld>
            <a:endParaRPr lang="sk-SK"/>
          </a:p>
        </p:txBody>
      </p:sp>
      <p:sp>
        <p:nvSpPr>
          <p:cNvPr id="18" name="Zástupný symbol pro číslo snímku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4F8B31DD-6A07-4972-99F3-B0BF19EAAC25}" type="slidenum">
              <a:rPr lang="sk-SK" smtClean="0"/>
              <a:pPr/>
              <a:t>‹#›</a:t>
            </a:fld>
            <a:endParaRPr lang="sk-SK"/>
          </a:p>
        </p:txBody>
      </p:sp>
      <p:sp>
        <p:nvSpPr>
          <p:cNvPr id="21" name="Zástupný symbol pro zápatí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sk-SK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římá spojovací čára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Zástupný symbol pro nadpis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13" name="Zástupný symbol pro text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  <a:p>
            <a:pPr lvl="1" eaLnBrk="1" latinLnBrk="0" hangingPunct="1"/>
            <a:r>
              <a:rPr kumimoji="0" lang="cs-CZ" smtClean="0"/>
              <a:t>Druhá úroveň</a:t>
            </a:r>
          </a:p>
          <a:p>
            <a:pPr lvl="2" eaLnBrk="1" latinLnBrk="0" hangingPunct="1"/>
            <a:r>
              <a:rPr kumimoji="0" lang="cs-CZ" smtClean="0"/>
              <a:t>Třetí úroveň</a:t>
            </a:r>
          </a:p>
          <a:p>
            <a:pPr lvl="3" eaLnBrk="1" latinLnBrk="0" hangingPunct="1"/>
            <a:r>
              <a:rPr kumimoji="0" lang="cs-CZ" smtClean="0"/>
              <a:t>Čtvrtá úroveň</a:t>
            </a:r>
          </a:p>
          <a:p>
            <a:pPr lvl="4" eaLnBrk="1" latinLnBrk="0" hangingPunct="1"/>
            <a:r>
              <a:rPr kumimoji="0" lang="cs-CZ" smtClean="0"/>
              <a:t>Pátá úroveň</a:t>
            </a:r>
            <a:endParaRPr kumimoji="0" lang="en-US"/>
          </a:p>
        </p:txBody>
      </p:sp>
      <p:sp>
        <p:nvSpPr>
          <p:cNvPr id="14" name="Zástupný symbol pro datum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A8EFD279-97AB-4D2A-9D28-9BA3C942503A}" type="datetimeFigureOut">
              <a:rPr lang="sk-SK" smtClean="0"/>
              <a:pPr/>
              <a:t>3.5.2014</a:t>
            </a:fld>
            <a:endParaRPr lang="sk-SK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sk-SK"/>
          </a:p>
        </p:txBody>
      </p:sp>
      <p:sp>
        <p:nvSpPr>
          <p:cNvPr id="7" name="Přímá spojovací čára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Přímá spojovací čára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Obdélník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Přímá spojovací čára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Elipsa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Zástupný symbol pro číslo snímku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4F8B31DD-6A07-4972-99F3-B0BF19EAAC25}" type="slidenum">
              <a:rPr lang="sk-SK" smtClean="0"/>
              <a:pPr/>
              <a:t>‹#›</a:t>
            </a:fld>
            <a:endParaRPr lang="sk-SK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em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emf"/><Relationship Id="rId4" Type="http://schemas.openxmlformats.org/officeDocument/2006/relationships/image" Target="../media/image3.e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e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emf"/><Relationship Id="rId4" Type="http://schemas.openxmlformats.org/officeDocument/2006/relationships/image" Target="../media/image3.e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emf"/><Relationship Id="rId4" Type="http://schemas.openxmlformats.org/officeDocument/2006/relationships/image" Target="../media/image3.e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e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emf"/><Relationship Id="rId4" Type="http://schemas.openxmlformats.org/officeDocument/2006/relationships/image" Target="../media/image3.e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e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e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e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emf"/><Relationship Id="rId4" Type="http://schemas.openxmlformats.org/officeDocument/2006/relationships/image" Target="../media/image3.e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e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emf"/><Relationship Id="rId4" Type="http://schemas.openxmlformats.org/officeDocument/2006/relationships/image" Target="../media/image3.e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emf"/><Relationship Id="rId4" Type="http://schemas.openxmlformats.org/officeDocument/2006/relationships/image" Target="../media/image3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979712" y="2276872"/>
            <a:ext cx="6172200" cy="1894362"/>
          </a:xfrm>
        </p:spPr>
        <p:txBody>
          <a:bodyPr/>
          <a:lstStyle/>
          <a:p>
            <a:r>
              <a:rPr lang="sk-SK" dirty="0" err="1" smtClean="0"/>
              <a:t>Begegnung</a:t>
            </a:r>
            <a:r>
              <a:rPr lang="sk-SK" dirty="0" smtClean="0"/>
              <a:t> </a:t>
            </a:r>
            <a:r>
              <a:rPr lang="sk-SK" dirty="0" err="1" smtClean="0"/>
              <a:t>mit</a:t>
            </a:r>
            <a:r>
              <a:rPr lang="sk-SK" dirty="0" smtClean="0"/>
              <a:t> Martin</a:t>
            </a:r>
            <a:endParaRPr lang="sk-SK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2123728" y="4077072"/>
            <a:ext cx="6172200" cy="1371600"/>
          </a:xfrm>
        </p:spPr>
        <p:txBody>
          <a:bodyPr/>
          <a:lstStyle/>
          <a:p>
            <a:r>
              <a:rPr lang="sk-SK" dirty="0" err="1" smtClean="0"/>
              <a:t>Bearbeitet</a:t>
            </a:r>
            <a:r>
              <a:rPr lang="sk-SK" dirty="0" smtClean="0"/>
              <a:t> von </a:t>
            </a:r>
            <a:r>
              <a:rPr lang="sk-SK" dirty="0" err="1" smtClean="0"/>
              <a:t>den</a:t>
            </a:r>
            <a:r>
              <a:rPr lang="sk-SK" dirty="0" smtClean="0"/>
              <a:t> </a:t>
            </a:r>
            <a:r>
              <a:rPr lang="sk-SK" dirty="0" err="1" smtClean="0"/>
              <a:t>Sch</a:t>
            </a:r>
            <a:r>
              <a:rPr lang="sk-SK" dirty="0" err="1" smtClean="0">
                <a:latin typeface="Times New Roman"/>
                <a:cs typeface="Times New Roman"/>
              </a:rPr>
              <a:t>ülern</a:t>
            </a:r>
            <a:r>
              <a:rPr lang="sk-SK" dirty="0" smtClean="0">
                <a:latin typeface="Times New Roman"/>
                <a:cs typeface="Times New Roman"/>
              </a:rPr>
              <a:t> der 9.A </a:t>
            </a:r>
            <a:r>
              <a:rPr lang="sk-SK" dirty="0" err="1" smtClean="0">
                <a:latin typeface="Times New Roman"/>
                <a:cs typeface="Times New Roman"/>
              </a:rPr>
              <a:t>Klasse</a:t>
            </a:r>
            <a:r>
              <a:rPr lang="sk-SK" dirty="0" smtClean="0">
                <a:latin typeface="Times New Roman"/>
                <a:cs typeface="Times New Roman"/>
              </a:rPr>
              <a:t> in Horný Vadičov</a:t>
            </a:r>
            <a:endParaRPr lang="sk-SK" dirty="0"/>
          </a:p>
        </p:txBody>
      </p:sp>
      <p:pic>
        <p:nvPicPr>
          <p:cNvPr id="4" name="Obrázok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260648"/>
            <a:ext cx="1438275" cy="1266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Obrázok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75856" y="365293"/>
            <a:ext cx="2503934" cy="567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Obrázok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164288" y="260648"/>
            <a:ext cx="1438275" cy="1419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BlokTextu 10"/>
          <p:cNvSpPr txBox="1">
            <a:spLocks noChangeArrowheads="1"/>
          </p:cNvSpPr>
          <p:nvPr/>
        </p:nvSpPr>
        <p:spPr bwMode="auto">
          <a:xfrm>
            <a:off x="1187624" y="6165304"/>
            <a:ext cx="6408712" cy="8617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sk-SK" sz="1600" b="1" dirty="0">
                <a:latin typeface="+mj-lt"/>
              </a:rPr>
              <a:t>   Moderné vzdelávanie pre vedomostnú spoločnosť</a:t>
            </a:r>
          </a:p>
          <a:p>
            <a:pPr algn="ctr">
              <a:defRPr/>
            </a:pPr>
            <a:r>
              <a:rPr lang="sk-SK" sz="1600" b="1" dirty="0">
                <a:latin typeface="+mj-lt"/>
              </a:rPr>
              <a:t>   Projekt je spolufinancovaný zo zdrojov EÚ</a:t>
            </a:r>
          </a:p>
          <a:p>
            <a:pPr>
              <a:defRPr/>
            </a:pPr>
            <a:endParaRPr lang="sk-SK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39552" y="1052736"/>
            <a:ext cx="7323584" cy="648072"/>
          </a:xfrm>
        </p:spPr>
        <p:txBody>
          <a:bodyPr>
            <a:noAutofit/>
          </a:bodyPr>
          <a:lstStyle/>
          <a:p>
            <a:r>
              <a:rPr lang="sk-SK" dirty="0" err="1" smtClean="0">
                <a:cs typeface="Times New Roman"/>
              </a:rPr>
              <a:t>ein</a:t>
            </a:r>
            <a:r>
              <a:rPr lang="sk-SK" dirty="0" smtClean="0">
                <a:cs typeface="Times New Roman"/>
              </a:rPr>
              <a:t> </a:t>
            </a:r>
            <a:r>
              <a:rPr lang="sk-SK" dirty="0" err="1" smtClean="0">
                <a:cs typeface="Times New Roman"/>
              </a:rPr>
              <a:t>Paar</a:t>
            </a:r>
            <a:r>
              <a:rPr lang="sk-SK" dirty="0" smtClean="0">
                <a:cs typeface="Times New Roman"/>
              </a:rPr>
              <a:t>  </a:t>
            </a:r>
            <a:r>
              <a:rPr lang="sk-SK" dirty="0" err="1" smtClean="0">
                <a:cs typeface="Times New Roman"/>
              </a:rPr>
              <a:t>Fragen</a:t>
            </a:r>
            <a:r>
              <a:rPr lang="sk-SK" dirty="0" smtClean="0">
                <a:cs typeface="Times New Roman"/>
              </a:rPr>
              <a:t> </a:t>
            </a:r>
            <a:r>
              <a:rPr lang="sk-SK" dirty="0" err="1" smtClean="0">
                <a:cs typeface="Times New Roman"/>
              </a:rPr>
              <a:t>für</a:t>
            </a:r>
            <a:r>
              <a:rPr lang="sk-SK" dirty="0" smtClean="0">
                <a:cs typeface="Times New Roman"/>
              </a:rPr>
              <a:t> Martin ...  </a:t>
            </a:r>
            <a:endParaRPr lang="sk-SK" dirty="0"/>
          </a:p>
        </p:txBody>
      </p:sp>
      <p:pic>
        <p:nvPicPr>
          <p:cNvPr id="3074" name="Picture 2" descr="C:\Users\Owner\Desktop\Aktivita - p. uč. Šurhaňák\DSC00003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59832" y="2132856"/>
            <a:ext cx="4968552" cy="3726414"/>
          </a:xfrm>
          <a:prstGeom prst="rect">
            <a:avLst/>
          </a:prstGeom>
          <a:noFill/>
        </p:spPr>
      </p:pic>
      <p:pic>
        <p:nvPicPr>
          <p:cNvPr id="5" name="Obrázok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536" y="188640"/>
            <a:ext cx="1274768" cy="8794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Obrázok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75856" y="365293"/>
            <a:ext cx="2503934" cy="567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Obrázok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164288" y="260648"/>
            <a:ext cx="1438275" cy="1419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Obdélník 7"/>
          <p:cNvSpPr/>
          <p:nvPr/>
        </p:nvSpPr>
        <p:spPr>
          <a:xfrm>
            <a:off x="1115616" y="6211669"/>
            <a:ext cx="626469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sk-SK" b="1" dirty="0" smtClean="0"/>
              <a:t>Moderné vzdelávanie pre vedomostnú spoločnosť</a:t>
            </a:r>
          </a:p>
          <a:p>
            <a:pPr algn="ctr">
              <a:defRPr/>
            </a:pPr>
            <a:r>
              <a:rPr lang="sk-SK" b="1" dirty="0" smtClean="0"/>
              <a:t>   Projekt je spolufinancovaný zo zdrojov EÚ</a:t>
            </a:r>
            <a:endParaRPr lang="sk-SK" b="1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980728"/>
            <a:ext cx="7467600" cy="1143000"/>
          </a:xfrm>
        </p:spPr>
        <p:txBody>
          <a:bodyPr>
            <a:normAutofit/>
          </a:bodyPr>
          <a:lstStyle/>
          <a:p>
            <a:r>
              <a:rPr lang="sk-SK" dirty="0" smtClean="0"/>
              <a:t>In der </a:t>
            </a:r>
            <a:r>
              <a:rPr lang="sk-SK" dirty="0" err="1" smtClean="0"/>
              <a:t>pause</a:t>
            </a:r>
            <a:r>
              <a:rPr lang="sk-SK" dirty="0" smtClean="0"/>
              <a:t> </a:t>
            </a:r>
            <a:r>
              <a:rPr lang="sk-SK" dirty="0" err="1" smtClean="0"/>
              <a:t>haben</a:t>
            </a:r>
            <a:r>
              <a:rPr lang="sk-SK" dirty="0" smtClean="0"/>
              <a:t> </a:t>
            </a:r>
            <a:r>
              <a:rPr lang="sk-SK" dirty="0" err="1" smtClean="0"/>
              <a:t>wir</a:t>
            </a:r>
            <a:r>
              <a:rPr lang="sk-SK" dirty="0" smtClean="0"/>
              <a:t> </a:t>
            </a:r>
            <a:r>
              <a:rPr lang="sk-SK" dirty="0" err="1" smtClean="0"/>
              <a:t>etwas</a:t>
            </a:r>
            <a:r>
              <a:rPr lang="sk-SK" dirty="0" smtClean="0"/>
              <a:t> </a:t>
            </a:r>
            <a:r>
              <a:rPr lang="sk-SK" dirty="0" err="1" smtClean="0"/>
              <a:t>zum</a:t>
            </a:r>
            <a:r>
              <a:rPr lang="sk-SK" dirty="0" smtClean="0"/>
              <a:t> </a:t>
            </a:r>
            <a:r>
              <a:rPr lang="sk-SK" dirty="0" err="1" smtClean="0"/>
              <a:t>trinken</a:t>
            </a:r>
            <a:r>
              <a:rPr lang="sk-SK" dirty="0" smtClean="0"/>
              <a:t> </a:t>
            </a:r>
            <a:r>
              <a:rPr lang="sk-SK" dirty="0" err="1" smtClean="0"/>
              <a:t>und</a:t>
            </a:r>
            <a:r>
              <a:rPr lang="sk-SK" dirty="0" smtClean="0"/>
              <a:t> </a:t>
            </a:r>
            <a:r>
              <a:rPr lang="sk-SK" dirty="0" err="1" smtClean="0"/>
              <a:t>Essen</a:t>
            </a:r>
            <a:r>
              <a:rPr lang="sk-SK" dirty="0" smtClean="0"/>
              <a:t> </a:t>
            </a:r>
            <a:r>
              <a:rPr lang="sk-SK" dirty="0" err="1" smtClean="0"/>
              <a:t>gehabt</a:t>
            </a:r>
            <a:r>
              <a:rPr lang="sk-SK" dirty="0" smtClean="0"/>
              <a:t>.</a:t>
            </a:r>
            <a:endParaRPr lang="sk-SK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sk-SK" dirty="0" smtClean="0"/>
          </a:p>
          <a:p>
            <a:endParaRPr lang="sk-SK" dirty="0" smtClean="0"/>
          </a:p>
          <a:p>
            <a:endParaRPr lang="sk-SK" dirty="0" smtClean="0"/>
          </a:p>
          <a:p>
            <a:r>
              <a:rPr lang="sk-SK" dirty="0" smtClean="0"/>
              <a:t>Am Ende </a:t>
            </a:r>
            <a:r>
              <a:rPr lang="sk-SK" dirty="0" err="1" smtClean="0"/>
              <a:t>unserer</a:t>
            </a:r>
            <a:r>
              <a:rPr lang="sk-SK" dirty="0" smtClean="0"/>
              <a:t> </a:t>
            </a:r>
            <a:r>
              <a:rPr lang="sk-SK" dirty="0" err="1" smtClean="0"/>
              <a:t>Begegnung</a:t>
            </a:r>
            <a:r>
              <a:rPr lang="sk-SK" dirty="0" smtClean="0"/>
              <a:t> </a:t>
            </a:r>
            <a:r>
              <a:rPr lang="sk-SK" dirty="0" err="1" smtClean="0"/>
              <a:t>mit</a:t>
            </a:r>
            <a:r>
              <a:rPr lang="sk-SK" dirty="0" smtClean="0"/>
              <a:t> Martin </a:t>
            </a:r>
            <a:r>
              <a:rPr lang="sk-SK" dirty="0" err="1" smtClean="0"/>
              <a:t>leuchteten</a:t>
            </a:r>
            <a:r>
              <a:rPr lang="sk-SK" dirty="0" smtClean="0"/>
              <a:t> </a:t>
            </a:r>
            <a:r>
              <a:rPr lang="sk-SK" dirty="0" err="1" smtClean="0"/>
              <a:t>unsere</a:t>
            </a:r>
            <a:r>
              <a:rPr lang="sk-SK" dirty="0" smtClean="0"/>
              <a:t> </a:t>
            </a:r>
            <a:r>
              <a:rPr lang="sk-SK" dirty="0" err="1" smtClean="0"/>
              <a:t>Laternen</a:t>
            </a:r>
            <a:r>
              <a:rPr lang="sk-SK" dirty="0" smtClean="0"/>
              <a:t> </a:t>
            </a:r>
            <a:r>
              <a:rPr lang="sk-SK" dirty="0" err="1" smtClean="0"/>
              <a:t>und</a:t>
            </a:r>
            <a:r>
              <a:rPr lang="sk-SK" dirty="0" smtClean="0"/>
              <a:t> </a:t>
            </a:r>
            <a:r>
              <a:rPr lang="sk-SK" dirty="0" err="1" smtClean="0"/>
              <a:t>wir</a:t>
            </a:r>
            <a:r>
              <a:rPr lang="sk-SK" dirty="0" smtClean="0"/>
              <a:t> </a:t>
            </a:r>
            <a:r>
              <a:rPr lang="sk-SK" dirty="0" err="1" smtClean="0"/>
              <a:t>haben</a:t>
            </a:r>
            <a:r>
              <a:rPr lang="sk-SK" dirty="0" smtClean="0"/>
              <a:t> </a:t>
            </a:r>
            <a:r>
              <a:rPr lang="sk-SK" dirty="0" err="1" smtClean="0"/>
              <a:t>zugleich</a:t>
            </a:r>
            <a:r>
              <a:rPr lang="sk-SK" dirty="0" smtClean="0"/>
              <a:t> </a:t>
            </a:r>
            <a:r>
              <a:rPr lang="sk-SK" dirty="0" err="1" smtClean="0"/>
              <a:t>unser</a:t>
            </a:r>
            <a:r>
              <a:rPr lang="sk-SK" dirty="0" smtClean="0"/>
              <a:t> </a:t>
            </a:r>
            <a:r>
              <a:rPr lang="sk-SK" dirty="0" err="1" smtClean="0"/>
              <a:t>Lied</a:t>
            </a:r>
            <a:r>
              <a:rPr lang="sk-SK" dirty="0" smtClean="0"/>
              <a:t> </a:t>
            </a:r>
            <a:r>
              <a:rPr lang="sk-SK" dirty="0" err="1" smtClean="0"/>
              <a:t>gesungen</a:t>
            </a:r>
            <a:r>
              <a:rPr lang="sk-SK" dirty="0" smtClean="0"/>
              <a:t>. </a:t>
            </a:r>
          </a:p>
          <a:p>
            <a:endParaRPr lang="sk-SK" dirty="0" smtClean="0"/>
          </a:p>
          <a:p>
            <a:r>
              <a:rPr lang="sk-SK" dirty="0" smtClean="0"/>
              <a:t>„ Ich </a:t>
            </a:r>
            <a:r>
              <a:rPr lang="sk-SK" dirty="0" err="1" smtClean="0"/>
              <a:t>geh</a:t>
            </a:r>
            <a:r>
              <a:rPr lang="sk-SK" dirty="0" smtClean="0"/>
              <a:t> </a:t>
            </a:r>
            <a:r>
              <a:rPr lang="sk-SK" dirty="0" err="1" smtClean="0"/>
              <a:t>mit</a:t>
            </a:r>
            <a:r>
              <a:rPr lang="sk-SK" dirty="0" smtClean="0"/>
              <a:t> </a:t>
            </a:r>
            <a:r>
              <a:rPr lang="sk-SK" dirty="0" err="1" smtClean="0"/>
              <a:t>meiner</a:t>
            </a:r>
            <a:r>
              <a:rPr lang="sk-SK" dirty="0" smtClean="0"/>
              <a:t> Laterne ...“</a:t>
            </a:r>
            <a:endParaRPr lang="sk-SK" dirty="0"/>
          </a:p>
        </p:txBody>
      </p:sp>
      <p:pic>
        <p:nvPicPr>
          <p:cNvPr id="4" name="Obrázok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188640"/>
            <a:ext cx="1274768" cy="8794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Obrázok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75856" y="365293"/>
            <a:ext cx="2503934" cy="567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Obrázok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164288" y="260648"/>
            <a:ext cx="1438275" cy="1419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Obdélník 6"/>
          <p:cNvSpPr/>
          <p:nvPr/>
        </p:nvSpPr>
        <p:spPr>
          <a:xfrm>
            <a:off x="1043608" y="6211669"/>
            <a:ext cx="669674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sk-SK" b="1" dirty="0" smtClean="0"/>
              <a:t>Moderné vzdelávanie pre vedomostnú spoločnosť</a:t>
            </a:r>
          </a:p>
          <a:p>
            <a:pPr algn="ctr">
              <a:defRPr/>
            </a:pPr>
            <a:r>
              <a:rPr lang="sk-SK" b="1" dirty="0" smtClean="0"/>
              <a:t>   Projekt je spolufinancovaný zo zdrojov EÚ</a:t>
            </a:r>
            <a:endParaRPr lang="sk-SK" b="1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err="1" smtClean="0"/>
              <a:t>Unsere</a:t>
            </a:r>
            <a:r>
              <a:rPr lang="sk-SK" dirty="0" smtClean="0"/>
              <a:t> </a:t>
            </a:r>
            <a:r>
              <a:rPr lang="sk-SK" dirty="0" err="1" smtClean="0"/>
              <a:t>Laternen</a:t>
            </a:r>
            <a:endParaRPr lang="sk-SK" dirty="0"/>
          </a:p>
        </p:txBody>
      </p:sp>
      <p:pic>
        <p:nvPicPr>
          <p:cNvPr id="4098" name="Picture 2" descr="C:\Users\Owner\Desktop\Aktivita - p. uč. Šurhaňák\DSC00007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1412776"/>
            <a:ext cx="6498167" cy="4873625"/>
          </a:xfrm>
          <a:prstGeom prst="rect">
            <a:avLst/>
          </a:prstGeom>
          <a:noFill/>
        </p:spPr>
      </p:pic>
      <p:pic>
        <p:nvPicPr>
          <p:cNvPr id="5" name="Obrázok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536" y="188640"/>
            <a:ext cx="1274768" cy="8794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Obrázok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75856" y="365293"/>
            <a:ext cx="2503934" cy="567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Obrázok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164288" y="260648"/>
            <a:ext cx="1438275" cy="1419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Obdélník 7"/>
          <p:cNvSpPr/>
          <p:nvPr/>
        </p:nvSpPr>
        <p:spPr>
          <a:xfrm>
            <a:off x="1259632" y="6211669"/>
            <a:ext cx="619268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sk-SK" b="1" dirty="0" smtClean="0"/>
              <a:t>Moderné vzdelávanie pre vedomostnú spoločnosť</a:t>
            </a:r>
          </a:p>
          <a:p>
            <a:pPr algn="ctr">
              <a:defRPr/>
            </a:pPr>
            <a:r>
              <a:rPr lang="sk-SK" b="1" dirty="0" smtClean="0"/>
              <a:t>   Projekt je spolufinancovaný zo zdrojov EÚ</a:t>
            </a:r>
            <a:endParaRPr lang="sk-SK" b="1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95536" y="332656"/>
            <a:ext cx="7467600" cy="1143000"/>
          </a:xfrm>
        </p:spPr>
        <p:txBody>
          <a:bodyPr/>
          <a:lstStyle/>
          <a:p>
            <a:r>
              <a:rPr lang="sk-SK" dirty="0" err="1" smtClean="0"/>
              <a:t>Unser</a:t>
            </a:r>
            <a:r>
              <a:rPr lang="sk-SK" dirty="0" smtClean="0"/>
              <a:t> </a:t>
            </a:r>
            <a:r>
              <a:rPr lang="sk-SK" dirty="0" err="1" smtClean="0"/>
              <a:t>Instrument</a:t>
            </a:r>
            <a:r>
              <a:rPr lang="sk-SK" dirty="0" smtClean="0"/>
              <a:t> </a:t>
            </a:r>
            <a:endParaRPr lang="sk-SK" dirty="0"/>
          </a:p>
        </p:txBody>
      </p:sp>
      <p:pic>
        <p:nvPicPr>
          <p:cNvPr id="5122" name="Picture 2" descr="C:\Users\Owner\Desktop\Aktivita - p. uč. Šurhaňák\DSC00009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9" y="1569877"/>
            <a:ext cx="6192688" cy="4644516"/>
          </a:xfrm>
          <a:prstGeom prst="rect">
            <a:avLst/>
          </a:prstGeom>
          <a:noFill/>
        </p:spPr>
      </p:pic>
      <p:pic>
        <p:nvPicPr>
          <p:cNvPr id="5" name="Obrázok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536" y="188640"/>
            <a:ext cx="1274768" cy="8794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Obrázok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75856" y="365293"/>
            <a:ext cx="2503934" cy="567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Obrázok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164288" y="260648"/>
            <a:ext cx="1438275" cy="1419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Obdélník 7"/>
          <p:cNvSpPr/>
          <p:nvPr/>
        </p:nvSpPr>
        <p:spPr>
          <a:xfrm>
            <a:off x="1331640" y="6211669"/>
            <a:ext cx="648072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sk-SK" b="1" dirty="0" smtClean="0"/>
              <a:t>Moderné vzdelávanie pre vedomostnú spoločnosť</a:t>
            </a:r>
          </a:p>
          <a:p>
            <a:pPr algn="ctr">
              <a:defRPr/>
            </a:pPr>
            <a:r>
              <a:rPr lang="sk-SK" b="1" dirty="0" smtClean="0"/>
              <a:t>   Projekt je spolufinancovaný zo zdrojov EÚ</a:t>
            </a:r>
            <a:endParaRPr lang="sk-SK" b="1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476672"/>
            <a:ext cx="7467600" cy="1143000"/>
          </a:xfrm>
        </p:spPr>
        <p:txBody>
          <a:bodyPr/>
          <a:lstStyle/>
          <a:p>
            <a:r>
              <a:rPr lang="sk-SK" dirty="0" err="1" smtClean="0"/>
              <a:t>Vielen</a:t>
            </a:r>
            <a:r>
              <a:rPr lang="sk-SK" dirty="0" smtClean="0"/>
              <a:t> </a:t>
            </a:r>
            <a:r>
              <a:rPr lang="sk-SK" dirty="0" err="1" smtClean="0"/>
              <a:t>Dank</a:t>
            </a:r>
            <a:endParaRPr lang="sk-SK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sk-SK" dirty="0" smtClean="0"/>
          </a:p>
          <a:p>
            <a:endParaRPr lang="sk-SK" dirty="0" smtClean="0"/>
          </a:p>
          <a:p>
            <a:endParaRPr lang="sk-SK" dirty="0" smtClean="0"/>
          </a:p>
          <a:p>
            <a:r>
              <a:rPr lang="sk-SK" dirty="0" err="1" smtClean="0"/>
              <a:t>Wir</a:t>
            </a:r>
            <a:r>
              <a:rPr lang="sk-SK" dirty="0" smtClean="0"/>
              <a:t> </a:t>
            </a:r>
            <a:r>
              <a:rPr lang="sk-SK" dirty="0" err="1" smtClean="0"/>
              <a:t>danken</a:t>
            </a:r>
            <a:r>
              <a:rPr lang="sk-SK" dirty="0" smtClean="0"/>
              <a:t> </a:t>
            </a:r>
            <a:r>
              <a:rPr lang="sk-SK" dirty="0" err="1" smtClean="0"/>
              <a:t>Ihnen</a:t>
            </a:r>
            <a:r>
              <a:rPr lang="sk-SK" dirty="0" smtClean="0"/>
              <a:t> </a:t>
            </a:r>
            <a:r>
              <a:rPr lang="sk-SK" dirty="0" err="1" smtClean="0"/>
              <a:t>f</a:t>
            </a:r>
            <a:r>
              <a:rPr lang="sk-SK" dirty="0" err="1" smtClean="0">
                <a:latin typeface="Times New Roman"/>
                <a:cs typeface="Times New Roman"/>
              </a:rPr>
              <a:t>ür</a:t>
            </a:r>
            <a:r>
              <a:rPr lang="sk-SK" dirty="0" smtClean="0">
                <a:latin typeface="Times New Roman"/>
                <a:cs typeface="Times New Roman"/>
              </a:rPr>
              <a:t> </a:t>
            </a:r>
            <a:r>
              <a:rPr lang="sk-SK" dirty="0" err="1" smtClean="0">
                <a:latin typeface="Times New Roman"/>
                <a:cs typeface="Times New Roman"/>
              </a:rPr>
              <a:t>Ihre</a:t>
            </a:r>
            <a:r>
              <a:rPr lang="sk-SK" dirty="0" smtClean="0">
                <a:latin typeface="Times New Roman"/>
                <a:cs typeface="Times New Roman"/>
              </a:rPr>
              <a:t> </a:t>
            </a:r>
            <a:r>
              <a:rPr lang="sk-SK" dirty="0" err="1" smtClean="0">
                <a:latin typeface="Times New Roman"/>
                <a:cs typeface="Times New Roman"/>
              </a:rPr>
              <a:t>Aufmerksamkeit</a:t>
            </a:r>
            <a:endParaRPr lang="sk-SK" dirty="0" smtClean="0">
              <a:latin typeface="Times New Roman"/>
              <a:cs typeface="Times New Roman"/>
            </a:endParaRPr>
          </a:p>
          <a:p>
            <a:endParaRPr lang="sk-SK" dirty="0"/>
          </a:p>
        </p:txBody>
      </p:sp>
      <p:pic>
        <p:nvPicPr>
          <p:cNvPr id="4" name="Obrázok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188640"/>
            <a:ext cx="1274768" cy="8794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Obrázok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75856" y="365293"/>
            <a:ext cx="2503934" cy="567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Obrázok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164288" y="260648"/>
            <a:ext cx="1438275" cy="1419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Obdélník 6"/>
          <p:cNvSpPr/>
          <p:nvPr/>
        </p:nvSpPr>
        <p:spPr>
          <a:xfrm>
            <a:off x="1331640" y="6211669"/>
            <a:ext cx="612068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sk-SK" b="1" dirty="0" smtClean="0"/>
              <a:t>Moderné vzdelávanie pre vedomostnú spoločnosť</a:t>
            </a:r>
          </a:p>
          <a:p>
            <a:pPr algn="ctr">
              <a:defRPr/>
            </a:pPr>
            <a:r>
              <a:rPr lang="sk-SK" b="1" dirty="0" smtClean="0"/>
              <a:t>   Projekt je spolufinancovaný zo zdrojov EÚ</a:t>
            </a:r>
            <a:endParaRPr lang="sk-SK" b="1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              </a:t>
            </a:r>
            <a:r>
              <a:rPr lang="sk-SK" dirty="0" err="1" smtClean="0"/>
              <a:t>Wo</a:t>
            </a:r>
            <a:r>
              <a:rPr lang="sk-SK" dirty="0" smtClean="0"/>
              <a:t> </a:t>
            </a:r>
            <a:r>
              <a:rPr lang="sk-SK" dirty="0" err="1" smtClean="0"/>
              <a:t>wir</a:t>
            </a:r>
            <a:r>
              <a:rPr lang="sk-SK" dirty="0" smtClean="0"/>
              <a:t> </a:t>
            </a:r>
            <a:r>
              <a:rPr lang="sk-SK" dirty="0" err="1" smtClean="0"/>
              <a:t>wohnen</a:t>
            </a:r>
            <a:r>
              <a:rPr lang="sk-SK" dirty="0" smtClean="0"/>
              <a:t>  ...</a:t>
            </a:r>
            <a:endParaRPr lang="sk-SK" dirty="0"/>
          </a:p>
        </p:txBody>
      </p:sp>
      <p:pic>
        <p:nvPicPr>
          <p:cNvPr id="4" name="Zástupný symbol obrázka 11"/>
          <p:cNvPicPr>
            <a:picLocks noGrp="1" noChangeAspect="1"/>
          </p:cNvPicPr>
          <p:nvPr>
            <p:ph sz="quarter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969" r="24969"/>
          <a:stretch>
            <a:fillRect/>
          </a:stretch>
        </p:blipFill>
        <p:spPr>
          <a:xfrm>
            <a:off x="1547664" y="1628800"/>
            <a:ext cx="5328592" cy="4497363"/>
          </a:xfrm>
        </p:spPr>
      </p:pic>
      <p:pic>
        <p:nvPicPr>
          <p:cNvPr id="5" name="Obrázok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536" y="188640"/>
            <a:ext cx="1274768" cy="8794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Obrázok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75856" y="1"/>
            <a:ext cx="2503934" cy="620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Obrázok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164288" y="260648"/>
            <a:ext cx="1438275" cy="1419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Obrázok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316688" y="413048"/>
            <a:ext cx="1438275" cy="1419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BlokTextu 10"/>
          <p:cNvSpPr txBox="1">
            <a:spLocks noChangeArrowheads="1"/>
          </p:cNvSpPr>
          <p:nvPr/>
        </p:nvSpPr>
        <p:spPr bwMode="auto">
          <a:xfrm>
            <a:off x="1115616" y="6165304"/>
            <a:ext cx="6408712" cy="8617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sk-SK" sz="1600" b="1" dirty="0">
                <a:latin typeface="+mj-lt"/>
              </a:rPr>
              <a:t>   Moderné vzdelávanie pre vedomostnú spoločnosť</a:t>
            </a:r>
          </a:p>
          <a:p>
            <a:pPr algn="ctr">
              <a:defRPr/>
            </a:pPr>
            <a:r>
              <a:rPr lang="sk-SK" sz="1600" b="1" dirty="0">
                <a:latin typeface="+mj-lt"/>
              </a:rPr>
              <a:t>   Projekt je spolufinancovaný zo zdrojov EÚ</a:t>
            </a:r>
          </a:p>
          <a:p>
            <a:pPr>
              <a:defRPr/>
            </a:pPr>
            <a:endParaRPr lang="sk-SK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95536" y="404664"/>
            <a:ext cx="7467600" cy="1143000"/>
          </a:xfrm>
        </p:spPr>
        <p:txBody>
          <a:bodyPr/>
          <a:lstStyle/>
          <a:p>
            <a:r>
              <a:rPr lang="sk-SK" dirty="0" err="1" smtClean="0">
                <a:latin typeface="+mn-lt"/>
              </a:rPr>
              <a:t>Sankt</a:t>
            </a:r>
            <a:r>
              <a:rPr lang="sk-SK" dirty="0" smtClean="0">
                <a:latin typeface="+mn-lt"/>
              </a:rPr>
              <a:t> Martin</a:t>
            </a:r>
            <a:endParaRPr lang="sk-SK" dirty="0">
              <a:latin typeface="+mn-lt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sk-SK" dirty="0" err="1" smtClean="0"/>
              <a:t>Den</a:t>
            </a:r>
            <a:r>
              <a:rPr lang="sk-SK" dirty="0" smtClean="0"/>
              <a:t> </a:t>
            </a:r>
            <a:r>
              <a:rPr lang="sk-SK" dirty="0" err="1" smtClean="0"/>
              <a:t>Martinstag</a:t>
            </a:r>
            <a:r>
              <a:rPr lang="sk-SK" dirty="0" smtClean="0"/>
              <a:t> </a:t>
            </a:r>
            <a:r>
              <a:rPr lang="sk-SK" dirty="0" err="1" smtClean="0"/>
              <a:t>feiert</a:t>
            </a:r>
            <a:r>
              <a:rPr lang="sk-SK" dirty="0" smtClean="0"/>
              <a:t> man am 11.Novenber.</a:t>
            </a:r>
          </a:p>
          <a:p>
            <a:pPr>
              <a:buNone/>
            </a:pPr>
            <a:r>
              <a:rPr lang="sk-SK" dirty="0" smtClean="0">
                <a:cs typeface="Times New Roman"/>
              </a:rPr>
              <a:t>    </a:t>
            </a:r>
            <a:r>
              <a:rPr lang="sk-SK" dirty="0" err="1" smtClean="0">
                <a:cs typeface="Times New Roman"/>
              </a:rPr>
              <a:t>Was</a:t>
            </a:r>
            <a:r>
              <a:rPr lang="sk-SK" dirty="0" smtClean="0">
                <a:cs typeface="Times New Roman"/>
              </a:rPr>
              <a:t> </a:t>
            </a:r>
            <a:r>
              <a:rPr lang="sk-SK" dirty="0" err="1" smtClean="0">
                <a:cs typeface="Times New Roman"/>
              </a:rPr>
              <a:t>macht</a:t>
            </a:r>
            <a:r>
              <a:rPr lang="sk-SK" dirty="0" smtClean="0">
                <a:cs typeface="Times New Roman"/>
              </a:rPr>
              <a:t> man am </a:t>
            </a:r>
            <a:r>
              <a:rPr lang="sk-SK" dirty="0" err="1" smtClean="0">
                <a:cs typeface="Times New Roman"/>
              </a:rPr>
              <a:t>diesen</a:t>
            </a:r>
            <a:r>
              <a:rPr lang="sk-SK" dirty="0" smtClean="0">
                <a:cs typeface="Times New Roman"/>
              </a:rPr>
              <a:t> </a:t>
            </a:r>
            <a:r>
              <a:rPr lang="sk-SK" dirty="0" err="1" smtClean="0">
                <a:cs typeface="Times New Roman"/>
              </a:rPr>
              <a:t>Tag</a:t>
            </a:r>
            <a:r>
              <a:rPr lang="sk-SK" dirty="0" smtClean="0">
                <a:cs typeface="Times New Roman"/>
              </a:rPr>
              <a:t> in </a:t>
            </a:r>
            <a:r>
              <a:rPr lang="sk-SK" dirty="0" err="1" smtClean="0">
                <a:cs typeface="Times New Roman"/>
              </a:rPr>
              <a:t>Deutschland</a:t>
            </a:r>
            <a:r>
              <a:rPr lang="sk-SK" dirty="0" smtClean="0">
                <a:cs typeface="Times New Roman"/>
              </a:rPr>
              <a:t>?</a:t>
            </a:r>
          </a:p>
          <a:p>
            <a:pPr>
              <a:buNone/>
            </a:pPr>
            <a:endParaRPr lang="sk-SK" dirty="0" smtClean="0">
              <a:cs typeface="Times New Roman"/>
            </a:endParaRPr>
          </a:p>
          <a:p>
            <a:r>
              <a:rPr lang="sk-SK" dirty="0" smtClean="0">
                <a:cs typeface="Times New Roman"/>
              </a:rPr>
              <a:t>- am </a:t>
            </a:r>
            <a:r>
              <a:rPr lang="sk-SK" dirty="0" err="1" smtClean="0">
                <a:cs typeface="Times New Roman"/>
              </a:rPr>
              <a:t>frühen</a:t>
            </a:r>
            <a:r>
              <a:rPr lang="sk-SK" dirty="0" smtClean="0">
                <a:cs typeface="Times New Roman"/>
              </a:rPr>
              <a:t> </a:t>
            </a:r>
            <a:r>
              <a:rPr lang="sk-SK" dirty="0" err="1" smtClean="0">
                <a:cs typeface="Times New Roman"/>
              </a:rPr>
              <a:t>Abend</a:t>
            </a:r>
            <a:r>
              <a:rPr lang="sk-SK" dirty="0" smtClean="0">
                <a:cs typeface="Times New Roman"/>
              </a:rPr>
              <a:t> </a:t>
            </a:r>
            <a:r>
              <a:rPr lang="sk-SK" dirty="0" err="1" smtClean="0">
                <a:cs typeface="Times New Roman"/>
              </a:rPr>
              <a:t>versammeln</a:t>
            </a:r>
            <a:r>
              <a:rPr lang="sk-SK" dirty="0" smtClean="0">
                <a:cs typeface="Times New Roman"/>
              </a:rPr>
              <a:t> </a:t>
            </a:r>
            <a:r>
              <a:rPr lang="sk-SK" dirty="0" err="1" smtClean="0">
                <a:cs typeface="Times New Roman"/>
              </a:rPr>
              <a:t>sich</a:t>
            </a:r>
            <a:r>
              <a:rPr lang="sk-SK" dirty="0" smtClean="0">
                <a:cs typeface="Times New Roman"/>
              </a:rPr>
              <a:t> </a:t>
            </a:r>
            <a:r>
              <a:rPr lang="sk-SK" dirty="0" err="1" smtClean="0">
                <a:cs typeface="Times New Roman"/>
              </a:rPr>
              <a:t>die</a:t>
            </a:r>
            <a:r>
              <a:rPr lang="sk-SK" dirty="0" smtClean="0">
                <a:cs typeface="Times New Roman"/>
              </a:rPr>
              <a:t> </a:t>
            </a:r>
            <a:r>
              <a:rPr lang="sk-SK" dirty="0" err="1" smtClean="0">
                <a:cs typeface="Times New Roman"/>
              </a:rPr>
              <a:t>kleinen</a:t>
            </a:r>
            <a:r>
              <a:rPr lang="sk-SK" dirty="0" smtClean="0">
                <a:cs typeface="Times New Roman"/>
              </a:rPr>
              <a:t> </a:t>
            </a:r>
            <a:r>
              <a:rPr lang="sk-SK" dirty="0" err="1" smtClean="0">
                <a:cs typeface="Times New Roman"/>
              </a:rPr>
              <a:t>Kinder</a:t>
            </a:r>
            <a:r>
              <a:rPr lang="sk-SK" dirty="0" smtClean="0">
                <a:cs typeface="Times New Roman"/>
              </a:rPr>
              <a:t> </a:t>
            </a:r>
            <a:r>
              <a:rPr lang="sk-SK" dirty="0" err="1" smtClean="0">
                <a:cs typeface="Times New Roman"/>
              </a:rPr>
              <a:t>draußen</a:t>
            </a:r>
            <a:r>
              <a:rPr lang="sk-SK" dirty="0" smtClean="0">
                <a:cs typeface="Times New Roman"/>
              </a:rPr>
              <a:t> in der </a:t>
            </a:r>
            <a:r>
              <a:rPr lang="sk-SK" dirty="0" err="1" smtClean="0">
                <a:cs typeface="Times New Roman"/>
              </a:rPr>
              <a:t>Stadt</a:t>
            </a:r>
            <a:r>
              <a:rPr lang="sk-SK" dirty="0" smtClean="0">
                <a:cs typeface="Times New Roman"/>
              </a:rPr>
              <a:t>.</a:t>
            </a:r>
          </a:p>
          <a:p>
            <a:endParaRPr lang="sk-SK" dirty="0" smtClean="0">
              <a:cs typeface="Times New Roman"/>
            </a:endParaRPr>
          </a:p>
          <a:p>
            <a:r>
              <a:rPr lang="sk-SK" dirty="0" err="1" smtClean="0">
                <a:cs typeface="Times New Roman"/>
              </a:rPr>
              <a:t>Sie</a:t>
            </a:r>
            <a:r>
              <a:rPr lang="sk-SK" dirty="0" smtClean="0">
                <a:cs typeface="Times New Roman"/>
              </a:rPr>
              <a:t> </a:t>
            </a:r>
            <a:r>
              <a:rPr lang="sk-SK" dirty="0" err="1" smtClean="0">
                <a:cs typeface="Times New Roman"/>
              </a:rPr>
              <a:t>tragen</a:t>
            </a:r>
            <a:r>
              <a:rPr lang="sk-SK" dirty="0" smtClean="0">
                <a:cs typeface="Times New Roman"/>
              </a:rPr>
              <a:t> </a:t>
            </a:r>
            <a:r>
              <a:rPr lang="sk-SK" dirty="0" err="1" smtClean="0">
                <a:cs typeface="Times New Roman"/>
              </a:rPr>
              <a:t>eine</a:t>
            </a:r>
            <a:r>
              <a:rPr lang="sk-SK" dirty="0" smtClean="0">
                <a:cs typeface="Times New Roman"/>
              </a:rPr>
              <a:t> Laterne </a:t>
            </a:r>
            <a:r>
              <a:rPr lang="sk-SK" dirty="0" err="1" smtClean="0">
                <a:cs typeface="Times New Roman"/>
              </a:rPr>
              <a:t>mit</a:t>
            </a:r>
            <a:r>
              <a:rPr lang="sk-SK" dirty="0" smtClean="0">
                <a:cs typeface="Times New Roman"/>
              </a:rPr>
              <a:t> </a:t>
            </a:r>
            <a:r>
              <a:rPr lang="sk-SK" dirty="0" err="1" smtClean="0">
                <a:cs typeface="Times New Roman"/>
              </a:rPr>
              <a:t>einer</a:t>
            </a:r>
            <a:r>
              <a:rPr lang="sk-SK" dirty="0" smtClean="0">
                <a:cs typeface="Times New Roman"/>
              </a:rPr>
              <a:t> </a:t>
            </a:r>
            <a:r>
              <a:rPr lang="sk-SK" dirty="0" err="1" smtClean="0">
                <a:cs typeface="Times New Roman"/>
              </a:rPr>
              <a:t>brennenden</a:t>
            </a:r>
            <a:r>
              <a:rPr lang="sk-SK" dirty="0" smtClean="0">
                <a:cs typeface="Times New Roman"/>
              </a:rPr>
              <a:t> </a:t>
            </a:r>
            <a:r>
              <a:rPr lang="sk-SK" dirty="0" err="1" smtClean="0">
                <a:cs typeface="Times New Roman"/>
              </a:rPr>
              <a:t>Kerze</a:t>
            </a:r>
            <a:r>
              <a:rPr lang="sk-SK" dirty="0" smtClean="0">
                <a:cs typeface="Times New Roman"/>
              </a:rPr>
              <a:t> </a:t>
            </a:r>
            <a:r>
              <a:rPr lang="sk-SK" dirty="0" err="1" smtClean="0">
                <a:cs typeface="Times New Roman"/>
              </a:rPr>
              <a:t>darin</a:t>
            </a:r>
            <a:r>
              <a:rPr lang="sk-SK" dirty="0" smtClean="0">
                <a:cs typeface="Times New Roman"/>
              </a:rPr>
              <a:t>.</a:t>
            </a:r>
            <a:endParaRPr lang="sk-SK" dirty="0"/>
          </a:p>
        </p:txBody>
      </p:sp>
      <p:pic>
        <p:nvPicPr>
          <p:cNvPr id="4" name="Obrázok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188640"/>
            <a:ext cx="1274768" cy="8794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Obrázok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75856" y="365293"/>
            <a:ext cx="2503934" cy="567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Obrázok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164288" y="260648"/>
            <a:ext cx="1438275" cy="1419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Obdélník 6"/>
          <p:cNvSpPr/>
          <p:nvPr/>
        </p:nvSpPr>
        <p:spPr>
          <a:xfrm>
            <a:off x="1403648" y="6211669"/>
            <a:ext cx="640871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sk-SK" b="1" dirty="0" smtClean="0"/>
              <a:t>Moderné vzdelávanie pre vedomostnú spoločnosť</a:t>
            </a:r>
          </a:p>
          <a:p>
            <a:pPr algn="ctr">
              <a:defRPr/>
            </a:pPr>
            <a:r>
              <a:rPr lang="sk-SK" b="1" dirty="0" smtClean="0"/>
              <a:t>   Projekt je spolufinancovaný zo zdrojov EÚ</a:t>
            </a:r>
            <a:endParaRPr lang="sk-SK" b="1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k-SK" sz="2800" dirty="0" err="1" smtClean="0"/>
              <a:t>Was</a:t>
            </a:r>
            <a:r>
              <a:rPr lang="sk-SK" sz="2800" dirty="0" smtClean="0"/>
              <a:t> </a:t>
            </a:r>
            <a:r>
              <a:rPr lang="sk-SK" sz="2800" dirty="0" err="1" smtClean="0"/>
              <a:t>macht</a:t>
            </a:r>
            <a:r>
              <a:rPr lang="sk-SK" sz="2800" dirty="0" smtClean="0"/>
              <a:t> man </a:t>
            </a:r>
            <a:r>
              <a:rPr lang="sk-SK" sz="2800" dirty="0" err="1" smtClean="0"/>
              <a:t>noch</a:t>
            </a:r>
            <a:r>
              <a:rPr lang="sk-SK" sz="2800" dirty="0" smtClean="0"/>
              <a:t> ? ...</a:t>
            </a:r>
            <a:endParaRPr lang="sk-SK" sz="28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sk-SK" dirty="0" err="1" smtClean="0"/>
              <a:t>Die</a:t>
            </a:r>
            <a:r>
              <a:rPr lang="sk-SK" dirty="0" smtClean="0"/>
              <a:t> </a:t>
            </a:r>
            <a:r>
              <a:rPr lang="sk-SK" dirty="0" err="1" smtClean="0"/>
              <a:t>Kinder</a:t>
            </a:r>
            <a:r>
              <a:rPr lang="sk-SK" dirty="0" smtClean="0"/>
              <a:t> </a:t>
            </a:r>
            <a:r>
              <a:rPr lang="sk-SK" dirty="0" err="1" smtClean="0"/>
              <a:t>bekommen</a:t>
            </a:r>
            <a:r>
              <a:rPr lang="sk-SK" dirty="0" smtClean="0"/>
              <a:t> </a:t>
            </a:r>
            <a:r>
              <a:rPr lang="sk-SK" dirty="0" err="1" smtClean="0"/>
              <a:t>Pl</a:t>
            </a:r>
            <a:r>
              <a:rPr lang="sk-SK" dirty="0" err="1" smtClean="0">
                <a:latin typeface="Times New Roman"/>
                <a:cs typeface="Times New Roman"/>
              </a:rPr>
              <a:t>ätzchen,Würstchen</a:t>
            </a:r>
            <a:r>
              <a:rPr lang="sk-SK" dirty="0" smtClean="0">
                <a:latin typeface="Times New Roman"/>
                <a:cs typeface="Times New Roman"/>
              </a:rPr>
              <a:t> </a:t>
            </a:r>
            <a:r>
              <a:rPr lang="sk-SK" dirty="0" err="1" smtClean="0">
                <a:latin typeface="Times New Roman"/>
                <a:cs typeface="Times New Roman"/>
              </a:rPr>
              <a:t>und</a:t>
            </a:r>
            <a:r>
              <a:rPr lang="sk-SK" dirty="0" smtClean="0">
                <a:latin typeface="Times New Roman"/>
                <a:cs typeface="Times New Roman"/>
              </a:rPr>
              <a:t> </a:t>
            </a:r>
            <a:r>
              <a:rPr lang="sk-SK" dirty="0" err="1" smtClean="0">
                <a:latin typeface="Times New Roman"/>
                <a:cs typeface="Times New Roman"/>
              </a:rPr>
              <a:t>Süßigkeiten</a:t>
            </a:r>
            <a:r>
              <a:rPr lang="sk-SK" dirty="0" smtClean="0">
                <a:latin typeface="Times New Roman"/>
                <a:cs typeface="Times New Roman"/>
              </a:rPr>
              <a:t> von </a:t>
            </a:r>
            <a:r>
              <a:rPr lang="sk-SK" dirty="0" err="1" smtClean="0">
                <a:latin typeface="Times New Roman"/>
                <a:cs typeface="Times New Roman"/>
              </a:rPr>
              <a:t>den</a:t>
            </a:r>
            <a:r>
              <a:rPr lang="sk-SK" dirty="0" smtClean="0">
                <a:latin typeface="Times New Roman"/>
                <a:cs typeface="Times New Roman"/>
              </a:rPr>
              <a:t> </a:t>
            </a:r>
            <a:r>
              <a:rPr lang="sk-SK" dirty="0" err="1" smtClean="0">
                <a:latin typeface="Times New Roman"/>
                <a:cs typeface="Times New Roman"/>
              </a:rPr>
              <a:t>Geschäftsleuten</a:t>
            </a:r>
            <a:endParaRPr lang="sk-SK" dirty="0" smtClean="0">
              <a:latin typeface="Times New Roman"/>
              <a:cs typeface="Times New Roman"/>
            </a:endParaRPr>
          </a:p>
          <a:p>
            <a:r>
              <a:rPr lang="sk-SK" dirty="0" err="1" smtClean="0">
                <a:latin typeface="Times New Roman"/>
                <a:cs typeface="Times New Roman"/>
              </a:rPr>
              <a:t>Dann</a:t>
            </a:r>
            <a:r>
              <a:rPr lang="sk-SK" dirty="0" smtClean="0">
                <a:latin typeface="Times New Roman"/>
                <a:cs typeface="Times New Roman"/>
              </a:rPr>
              <a:t> </a:t>
            </a:r>
            <a:r>
              <a:rPr lang="sk-SK" dirty="0" err="1" smtClean="0">
                <a:latin typeface="Times New Roman"/>
                <a:cs typeface="Times New Roman"/>
              </a:rPr>
              <a:t>kommt</a:t>
            </a:r>
            <a:r>
              <a:rPr lang="sk-SK" dirty="0" smtClean="0">
                <a:latin typeface="Times New Roman"/>
                <a:cs typeface="Times New Roman"/>
              </a:rPr>
              <a:t> der Martin </a:t>
            </a:r>
            <a:r>
              <a:rPr lang="sk-SK" dirty="0" err="1" smtClean="0">
                <a:latin typeface="Times New Roman"/>
                <a:cs typeface="Times New Roman"/>
              </a:rPr>
              <a:t>auf</a:t>
            </a:r>
            <a:r>
              <a:rPr lang="sk-SK" dirty="0" smtClean="0">
                <a:latin typeface="Times New Roman"/>
                <a:cs typeface="Times New Roman"/>
              </a:rPr>
              <a:t> </a:t>
            </a:r>
            <a:r>
              <a:rPr lang="sk-SK" dirty="0" err="1" smtClean="0">
                <a:latin typeface="Times New Roman"/>
                <a:cs typeface="Times New Roman"/>
              </a:rPr>
              <a:t>seinem</a:t>
            </a:r>
            <a:r>
              <a:rPr lang="sk-SK" dirty="0" smtClean="0">
                <a:latin typeface="Times New Roman"/>
                <a:cs typeface="Times New Roman"/>
              </a:rPr>
              <a:t> </a:t>
            </a:r>
            <a:r>
              <a:rPr lang="sk-SK" dirty="0" err="1" smtClean="0">
                <a:latin typeface="Times New Roman"/>
                <a:cs typeface="Times New Roman"/>
              </a:rPr>
              <a:t>Pferd.Er</a:t>
            </a:r>
            <a:r>
              <a:rPr lang="sk-SK" dirty="0" smtClean="0">
                <a:latin typeface="Times New Roman"/>
                <a:cs typeface="Times New Roman"/>
              </a:rPr>
              <a:t> </a:t>
            </a:r>
            <a:r>
              <a:rPr lang="sk-SK" dirty="0" err="1" smtClean="0">
                <a:latin typeface="Times New Roman"/>
                <a:cs typeface="Times New Roman"/>
              </a:rPr>
              <a:t>trägt</a:t>
            </a:r>
            <a:r>
              <a:rPr lang="sk-SK" dirty="0" smtClean="0">
                <a:latin typeface="Times New Roman"/>
                <a:cs typeface="Times New Roman"/>
              </a:rPr>
              <a:t> </a:t>
            </a:r>
            <a:r>
              <a:rPr lang="sk-SK" dirty="0" err="1" smtClean="0">
                <a:latin typeface="Times New Roman"/>
                <a:cs typeface="Times New Roman"/>
              </a:rPr>
              <a:t>einen</a:t>
            </a:r>
            <a:r>
              <a:rPr lang="sk-SK" dirty="0" smtClean="0">
                <a:latin typeface="Times New Roman"/>
                <a:cs typeface="Times New Roman"/>
              </a:rPr>
              <a:t> </a:t>
            </a:r>
            <a:r>
              <a:rPr lang="sk-SK" dirty="0" err="1" smtClean="0">
                <a:latin typeface="Times New Roman"/>
                <a:cs typeface="Times New Roman"/>
              </a:rPr>
              <a:t>roten</a:t>
            </a:r>
            <a:r>
              <a:rPr lang="sk-SK" dirty="0" smtClean="0">
                <a:latin typeface="Times New Roman"/>
                <a:cs typeface="Times New Roman"/>
              </a:rPr>
              <a:t> </a:t>
            </a:r>
            <a:r>
              <a:rPr lang="sk-SK" dirty="0" err="1" smtClean="0">
                <a:latin typeface="Times New Roman"/>
                <a:cs typeface="Times New Roman"/>
              </a:rPr>
              <a:t>Mantel</a:t>
            </a:r>
            <a:r>
              <a:rPr lang="sk-SK" dirty="0" smtClean="0">
                <a:latin typeface="Times New Roman"/>
                <a:cs typeface="Times New Roman"/>
              </a:rPr>
              <a:t>.</a:t>
            </a:r>
          </a:p>
          <a:p>
            <a:r>
              <a:rPr lang="sk-SK" dirty="0" err="1" smtClean="0">
                <a:latin typeface="Times New Roman"/>
                <a:cs typeface="Times New Roman"/>
              </a:rPr>
              <a:t>Er</a:t>
            </a:r>
            <a:r>
              <a:rPr lang="sk-SK" dirty="0" smtClean="0">
                <a:latin typeface="Times New Roman"/>
                <a:cs typeface="Times New Roman"/>
              </a:rPr>
              <a:t> </a:t>
            </a:r>
            <a:r>
              <a:rPr lang="sk-SK" dirty="0" err="1" smtClean="0">
                <a:latin typeface="Times New Roman"/>
                <a:cs typeface="Times New Roman"/>
              </a:rPr>
              <a:t>reitet</a:t>
            </a:r>
            <a:r>
              <a:rPr lang="sk-SK" dirty="0" smtClean="0">
                <a:latin typeface="Times New Roman"/>
                <a:cs typeface="Times New Roman"/>
              </a:rPr>
              <a:t> </a:t>
            </a:r>
            <a:r>
              <a:rPr lang="sk-SK" dirty="0" err="1" smtClean="0">
                <a:latin typeface="Times New Roman"/>
                <a:cs typeface="Times New Roman"/>
              </a:rPr>
              <a:t>durch</a:t>
            </a:r>
            <a:r>
              <a:rPr lang="sk-SK" dirty="0" smtClean="0">
                <a:latin typeface="Times New Roman"/>
                <a:cs typeface="Times New Roman"/>
              </a:rPr>
              <a:t> </a:t>
            </a:r>
            <a:r>
              <a:rPr lang="sk-SK" dirty="0" err="1" smtClean="0">
                <a:latin typeface="Times New Roman"/>
                <a:cs typeface="Times New Roman"/>
              </a:rPr>
              <a:t>die</a:t>
            </a:r>
            <a:r>
              <a:rPr lang="sk-SK" dirty="0" smtClean="0">
                <a:latin typeface="Times New Roman"/>
                <a:cs typeface="Times New Roman"/>
              </a:rPr>
              <a:t> </a:t>
            </a:r>
            <a:r>
              <a:rPr lang="sk-SK" dirty="0" err="1" smtClean="0">
                <a:latin typeface="Times New Roman"/>
                <a:cs typeface="Times New Roman"/>
              </a:rPr>
              <a:t>Straßen</a:t>
            </a:r>
            <a:r>
              <a:rPr lang="sk-SK" dirty="0" smtClean="0">
                <a:latin typeface="Times New Roman"/>
                <a:cs typeface="Times New Roman"/>
              </a:rPr>
              <a:t> </a:t>
            </a:r>
            <a:r>
              <a:rPr lang="sk-SK" dirty="0" err="1" smtClean="0">
                <a:latin typeface="Times New Roman"/>
                <a:cs typeface="Times New Roman"/>
              </a:rPr>
              <a:t>und</a:t>
            </a:r>
            <a:r>
              <a:rPr lang="sk-SK" dirty="0" smtClean="0">
                <a:latin typeface="Times New Roman"/>
                <a:cs typeface="Times New Roman"/>
              </a:rPr>
              <a:t> </a:t>
            </a:r>
            <a:r>
              <a:rPr lang="sk-SK" dirty="0" err="1" smtClean="0">
                <a:latin typeface="Times New Roman"/>
                <a:cs typeface="Times New Roman"/>
              </a:rPr>
              <a:t>die</a:t>
            </a:r>
            <a:r>
              <a:rPr lang="sk-SK" dirty="0" smtClean="0">
                <a:latin typeface="Times New Roman"/>
                <a:cs typeface="Times New Roman"/>
              </a:rPr>
              <a:t> </a:t>
            </a:r>
            <a:r>
              <a:rPr lang="sk-SK" dirty="0" err="1" smtClean="0">
                <a:latin typeface="Times New Roman"/>
                <a:cs typeface="Times New Roman"/>
              </a:rPr>
              <a:t>Kinder</a:t>
            </a:r>
            <a:r>
              <a:rPr lang="sk-SK" dirty="0" smtClean="0">
                <a:latin typeface="Times New Roman"/>
                <a:cs typeface="Times New Roman"/>
              </a:rPr>
              <a:t> </a:t>
            </a:r>
            <a:r>
              <a:rPr lang="sk-SK" dirty="0" err="1" smtClean="0">
                <a:latin typeface="Times New Roman"/>
                <a:cs typeface="Times New Roman"/>
              </a:rPr>
              <a:t>folgen</a:t>
            </a:r>
            <a:r>
              <a:rPr lang="sk-SK" dirty="0" smtClean="0">
                <a:latin typeface="Times New Roman"/>
                <a:cs typeface="Times New Roman"/>
              </a:rPr>
              <a:t> </a:t>
            </a:r>
            <a:r>
              <a:rPr lang="sk-SK" dirty="0" err="1" smtClean="0">
                <a:latin typeface="Times New Roman"/>
                <a:cs typeface="Times New Roman"/>
              </a:rPr>
              <a:t>ihn</a:t>
            </a:r>
            <a:r>
              <a:rPr lang="sk-SK" dirty="0" smtClean="0">
                <a:latin typeface="Times New Roman"/>
                <a:cs typeface="Times New Roman"/>
              </a:rPr>
              <a:t> nach.</a:t>
            </a:r>
          </a:p>
          <a:p>
            <a:r>
              <a:rPr lang="sk-SK" dirty="0" err="1" smtClean="0">
                <a:latin typeface="Times New Roman"/>
                <a:cs typeface="Times New Roman"/>
              </a:rPr>
              <a:t>Zum</a:t>
            </a:r>
            <a:r>
              <a:rPr lang="sk-SK" dirty="0" smtClean="0">
                <a:latin typeface="Times New Roman"/>
                <a:cs typeface="Times New Roman"/>
              </a:rPr>
              <a:t> </a:t>
            </a:r>
            <a:r>
              <a:rPr lang="sk-SK" dirty="0" err="1" smtClean="0">
                <a:latin typeface="Times New Roman"/>
                <a:cs typeface="Times New Roman"/>
              </a:rPr>
              <a:t>Martingstag</a:t>
            </a:r>
            <a:r>
              <a:rPr lang="sk-SK" dirty="0" smtClean="0">
                <a:latin typeface="Times New Roman"/>
                <a:cs typeface="Times New Roman"/>
              </a:rPr>
              <a:t> </a:t>
            </a:r>
            <a:r>
              <a:rPr lang="sk-SK" dirty="0" err="1" smtClean="0">
                <a:latin typeface="Times New Roman"/>
                <a:cs typeface="Times New Roman"/>
              </a:rPr>
              <a:t>isst</a:t>
            </a:r>
            <a:r>
              <a:rPr lang="sk-SK" dirty="0" smtClean="0">
                <a:latin typeface="Times New Roman"/>
                <a:cs typeface="Times New Roman"/>
              </a:rPr>
              <a:t> man </a:t>
            </a:r>
            <a:r>
              <a:rPr lang="sk-SK" dirty="0" err="1" smtClean="0">
                <a:latin typeface="Times New Roman"/>
                <a:cs typeface="Times New Roman"/>
              </a:rPr>
              <a:t>Gans</a:t>
            </a:r>
            <a:r>
              <a:rPr lang="sk-SK" dirty="0" smtClean="0">
                <a:latin typeface="Times New Roman"/>
                <a:cs typeface="Times New Roman"/>
              </a:rPr>
              <a:t>, </a:t>
            </a:r>
            <a:r>
              <a:rPr lang="sk-SK" dirty="0" err="1" smtClean="0">
                <a:latin typeface="Times New Roman"/>
                <a:cs typeface="Times New Roman"/>
              </a:rPr>
              <a:t>die</a:t>
            </a:r>
            <a:r>
              <a:rPr lang="sk-SK" dirty="0" smtClean="0">
                <a:latin typeface="Times New Roman"/>
                <a:cs typeface="Times New Roman"/>
              </a:rPr>
              <a:t> </a:t>
            </a:r>
            <a:r>
              <a:rPr lang="sk-SK" dirty="0" err="1" smtClean="0">
                <a:latin typeface="Times New Roman"/>
                <a:cs typeface="Times New Roman"/>
              </a:rPr>
              <a:t>sehr</a:t>
            </a:r>
            <a:r>
              <a:rPr lang="sk-SK" dirty="0" smtClean="0">
                <a:latin typeface="Times New Roman"/>
                <a:cs typeface="Times New Roman"/>
              </a:rPr>
              <a:t> </a:t>
            </a:r>
            <a:r>
              <a:rPr lang="sk-SK" dirty="0" err="1" smtClean="0">
                <a:latin typeface="Times New Roman"/>
                <a:cs typeface="Times New Roman"/>
              </a:rPr>
              <a:t>gut</a:t>
            </a:r>
            <a:r>
              <a:rPr lang="sk-SK" dirty="0" smtClean="0">
                <a:latin typeface="Times New Roman"/>
                <a:cs typeface="Times New Roman"/>
              </a:rPr>
              <a:t> </a:t>
            </a:r>
            <a:r>
              <a:rPr lang="sk-SK" dirty="0" err="1" smtClean="0">
                <a:latin typeface="Times New Roman"/>
                <a:cs typeface="Times New Roman"/>
              </a:rPr>
              <a:t>schmeckt</a:t>
            </a:r>
            <a:r>
              <a:rPr lang="sk-SK" dirty="0" smtClean="0">
                <a:latin typeface="Times New Roman"/>
                <a:cs typeface="Times New Roman"/>
              </a:rPr>
              <a:t>.</a:t>
            </a:r>
          </a:p>
          <a:p>
            <a:r>
              <a:rPr lang="sk-SK" dirty="0" err="1" smtClean="0">
                <a:latin typeface="Times New Roman"/>
                <a:cs typeface="Times New Roman"/>
              </a:rPr>
              <a:t>Die</a:t>
            </a:r>
            <a:r>
              <a:rPr lang="sk-SK" dirty="0" smtClean="0">
                <a:latin typeface="Times New Roman"/>
                <a:cs typeface="Times New Roman"/>
              </a:rPr>
              <a:t> </a:t>
            </a:r>
            <a:r>
              <a:rPr lang="sk-SK" dirty="0" err="1" smtClean="0">
                <a:latin typeface="Times New Roman"/>
                <a:cs typeface="Times New Roman"/>
              </a:rPr>
              <a:t>Kinder</a:t>
            </a:r>
            <a:r>
              <a:rPr lang="sk-SK" dirty="0" smtClean="0">
                <a:latin typeface="Times New Roman"/>
                <a:cs typeface="Times New Roman"/>
              </a:rPr>
              <a:t> </a:t>
            </a:r>
            <a:r>
              <a:rPr lang="sk-SK" dirty="0" err="1" smtClean="0">
                <a:latin typeface="Times New Roman"/>
                <a:cs typeface="Times New Roman"/>
              </a:rPr>
              <a:t>singen</a:t>
            </a:r>
            <a:r>
              <a:rPr lang="sk-SK" dirty="0" smtClean="0">
                <a:latin typeface="Times New Roman"/>
                <a:cs typeface="Times New Roman"/>
              </a:rPr>
              <a:t> </a:t>
            </a:r>
            <a:r>
              <a:rPr lang="sk-SK" dirty="0" err="1" smtClean="0">
                <a:latin typeface="Times New Roman"/>
                <a:cs typeface="Times New Roman"/>
              </a:rPr>
              <a:t>dieses</a:t>
            </a:r>
            <a:r>
              <a:rPr lang="sk-SK" dirty="0" smtClean="0">
                <a:latin typeface="Times New Roman"/>
                <a:cs typeface="Times New Roman"/>
              </a:rPr>
              <a:t> </a:t>
            </a:r>
            <a:r>
              <a:rPr lang="sk-SK" dirty="0" err="1" smtClean="0">
                <a:latin typeface="Times New Roman"/>
                <a:cs typeface="Times New Roman"/>
              </a:rPr>
              <a:t>Lied</a:t>
            </a:r>
            <a:r>
              <a:rPr lang="sk-SK" dirty="0" smtClean="0">
                <a:latin typeface="Times New Roman"/>
                <a:cs typeface="Times New Roman"/>
              </a:rPr>
              <a:t>:</a:t>
            </a:r>
          </a:p>
          <a:p>
            <a:r>
              <a:rPr lang="sk-SK" dirty="0" smtClean="0">
                <a:latin typeface="Times New Roman"/>
                <a:cs typeface="Times New Roman"/>
              </a:rPr>
              <a:t>„ Ich </a:t>
            </a:r>
            <a:r>
              <a:rPr lang="sk-SK" dirty="0" err="1" smtClean="0">
                <a:latin typeface="Times New Roman"/>
                <a:cs typeface="Times New Roman"/>
              </a:rPr>
              <a:t>geh</a:t>
            </a:r>
            <a:r>
              <a:rPr lang="sk-SK" dirty="0" smtClean="0">
                <a:latin typeface="Times New Roman"/>
                <a:cs typeface="Times New Roman"/>
              </a:rPr>
              <a:t> </a:t>
            </a:r>
            <a:r>
              <a:rPr lang="sk-SK" dirty="0" err="1" smtClean="0">
                <a:latin typeface="Times New Roman"/>
                <a:cs typeface="Times New Roman"/>
              </a:rPr>
              <a:t>mit</a:t>
            </a:r>
            <a:r>
              <a:rPr lang="sk-SK" dirty="0" smtClean="0">
                <a:latin typeface="Times New Roman"/>
                <a:cs typeface="Times New Roman"/>
              </a:rPr>
              <a:t> </a:t>
            </a:r>
            <a:r>
              <a:rPr lang="sk-SK" dirty="0" err="1" smtClean="0">
                <a:latin typeface="Times New Roman"/>
                <a:cs typeface="Times New Roman"/>
              </a:rPr>
              <a:t>meiner</a:t>
            </a:r>
            <a:r>
              <a:rPr lang="sk-SK" dirty="0" smtClean="0">
                <a:latin typeface="Times New Roman"/>
                <a:cs typeface="Times New Roman"/>
              </a:rPr>
              <a:t> Laterne </a:t>
            </a:r>
            <a:r>
              <a:rPr lang="sk-SK" dirty="0" err="1" smtClean="0">
                <a:latin typeface="Times New Roman"/>
                <a:cs typeface="Times New Roman"/>
              </a:rPr>
              <a:t>und</a:t>
            </a:r>
            <a:r>
              <a:rPr lang="sk-SK" dirty="0" smtClean="0">
                <a:latin typeface="Times New Roman"/>
                <a:cs typeface="Times New Roman"/>
              </a:rPr>
              <a:t> </a:t>
            </a:r>
            <a:r>
              <a:rPr lang="sk-SK" dirty="0" err="1" smtClean="0">
                <a:latin typeface="Times New Roman"/>
                <a:cs typeface="Times New Roman"/>
              </a:rPr>
              <a:t>meine</a:t>
            </a:r>
            <a:r>
              <a:rPr lang="sk-SK" dirty="0" smtClean="0">
                <a:latin typeface="Times New Roman"/>
                <a:cs typeface="Times New Roman"/>
              </a:rPr>
              <a:t> </a:t>
            </a:r>
            <a:r>
              <a:rPr lang="sk-SK" dirty="0" err="1" smtClean="0">
                <a:latin typeface="Times New Roman"/>
                <a:cs typeface="Times New Roman"/>
              </a:rPr>
              <a:t>Laterne</a:t>
            </a:r>
            <a:r>
              <a:rPr lang="sk-SK" dirty="0" smtClean="0">
                <a:latin typeface="Times New Roman"/>
                <a:cs typeface="Times New Roman"/>
              </a:rPr>
              <a:t> </a:t>
            </a:r>
            <a:r>
              <a:rPr lang="sk-SK" dirty="0" err="1" smtClean="0">
                <a:latin typeface="Times New Roman"/>
                <a:cs typeface="Times New Roman"/>
              </a:rPr>
              <a:t>mit</a:t>
            </a:r>
            <a:r>
              <a:rPr lang="sk-SK" dirty="0" smtClean="0">
                <a:latin typeface="Times New Roman"/>
                <a:cs typeface="Times New Roman"/>
              </a:rPr>
              <a:t> </a:t>
            </a:r>
            <a:r>
              <a:rPr lang="sk-SK" dirty="0" err="1" smtClean="0">
                <a:latin typeface="Times New Roman"/>
                <a:cs typeface="Times New Roman"/>
              </a:rPr>
              <a:t>mir</a:t>
            </a:r>
            <a:r>
              <a:rPr lang="sk-SK" dirty="0" smtClean="0">
                <a:latin typeface="Times New Roman"/>
                <a:cs typeface="Times New Roman"/>
              </a:rPr>
              <a:t>        ,</a:t>
            </a:r>
            <a:r>
              <a:rPr lang="sk-SK" dirty="0" err="1" smtClean="0">
                <a:latin typeface="Times New Roman"/>
                <a:cs typeface="Times New Roman"/>
              </a:rPr>
              <a:t>dort</a:t>
            </a:r>
            <a:r>
              <a:rPr lang="sk-SK" dirty="0" smtClean="0">
                <a:latin typeface="Times New Roman"/>
                <a:cs typeface="Times New Roman"/>
              </a:rPr>
              <a:t> </a:t>
            </a:r>
            <a:r>
              <a:rPr lang="sk-SK" dirty="0" err="1" smtClean="0">
                <a:latin typeface="Times New Roman"/>
                <a:cs typeface="Times New Roman"/>
              </a:rPr>
              <a:t>oben</a:t>
            </a:r>
            <a:r>
              <a:rPr lang="sk-SK" dirty="0" smtClean="0">
                <a:latin typeface="Times New Roman"/>
                <a:cs typeface="Times New Roman"/>
              </a:rPr>
              <a:t> </a:t>
            </a:r>
            <a:r>
              <a:rPr lang="sk-SK" dirty="0" err="1" smtClean="0">
                <a:latin typeface="Times New Roman"/>
                <a:cs typeface="Times New Roman"/>
              </a:rPr>
              <a:t>leuchten</a:t>
            </a:r>
            <a:r>
              <a:rPr lang="sk-SK" dirty="0" smtClean="0">
                <a:latin typeface="Times New Roman"/>
                <a:cs typeface="Times New Roman"/>
              </a:rPr>
              <a:t> </a:t>
            </a:r>
            <a:r>
              <a:rPr lang="sk-SK" dirty="0" err="1" smtClean="0">
                <a:latin typeface="Times New Roman"/>
                <a:cs typeface="Times New Roman"/>
              </a:rPr>
              <a:t>die</a:t>
            </a:r>
            <a:r>
              <a:rPr lang="sk-SK" dirty="0" smtClean="0">
                <a:latin typeface="Times New Roman"/>
                <a:cs typeface="Times New Roman"/>
              </a:rPr>
              <a:t> </a:t>
            </a:r>
            <a:r>
              <a:rPr lang="sk-SK" dirty="0" err="1" smtClean="0">
                <a:latin typeface="Times New Roman"/>
                <a:cs typeface="Times New Roman"/>
              </a:rPr>
              <a:t>Sterne</a:t>
            </a:r>
            <a:r>
              <a:rPr lang="sk-SK" dirty="0" smtClean="0">
                <a:latin typeface="Times New Roman"/>
                <a:cs typeface="Times New Roman"/>
              </a:rPr>
              <a:t> </a:t>
            </a:r>
            <a:r>
              <a:rPr lang="sk-SK" dirty="0" err="1" smtClean="0">
                <a:latin typeface="Times New Roman"/>
                <a:cs typeface="Times New Roman"/>
              </a:rPr>
              <a:t>und</a:t>
            </a:r>
            <a:r>
              <a:rPr lang="sk-SK" dirty="0" smtClean="0">
                <a:latin typeface="Times New Roman"/>
                <a:cs typeface="Times New Roman"/>
              </a:rPr>
              <a:t> </a:t>
            </a:r>
            <a:r>
              <a:rPr lang="sk-SK" dirty="0" err="1" smtClean="0">
                <a:latin typeface="Times New Roman"/>
                <a:cs typeface="Times New Roman"/>
              </a:rPr>
              <a:t>unten</a:t>
            </a:r>
            <a:r>
              <a:rPr lang="sk-SK" dirty="0" smtClean="0">
                <a:latin typeface="Times New Roman"/>
                <a:cs typeface="Times New Roman"/>
              </a:rPr>
              <a:t>  ... “</a:t>
            </a:r>
          </a:p>
          <a:p>
            <a:endParaRPr lang="sk-SK" dirty="0"/>
          </a:p>
        </p:txBody>
      </p:sp>
      <p:pic>
        <p:nvPicPr>
          <p:cNvPr id="4" name="Obrázok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188640"/>
            <a:ext cx="1274768" cy="8794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Obrázok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75856" y="365293"/>
            <a:ext cx="2503934" cy="567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Obrázok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164288" y="260648"/>
            <a:ext cx="1438275" cy="1419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Obdélník 6"/>
          <p:cNvSpPr/>
          <p:nvPr/>
        </p:nvSpPr>
        <p:spPr>
          <a:xfrm>
            <a:off x="1403648" y="6211669"/>
            <a:ext cx="640871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sk-SK" b="1" dirty="0" smtClean="0"/>
              <a:t>Moderné vzdelávanie pre vedomostnú spoločnosť</a:t>
            </a:r>
          </a:p>
          <a:p>
            <a:pPr algn="ctr">
              <a:defRPr/>
            </a:pPr>
            <a:r>
              <a:rPr lang="sk-SK" b="1" dirty="0" smtClean="0"/>
              <a:t>   Projekt je spolufinancovaný zo zdrojov EÚ</a:t>
            </a:r>
            <a:endParaRPr lang="sk-SK" b="1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err="1" smtClean="0"/>
              <a:t>An</a:t>
            </a:r>
            <a:r>
              <a:rPr lang="sk-SK" dirty="0" smtClean="0"/>
              <a:t> </a:t>
            </a:r>
            <a:r>
              <a:rPr lang="sk-SK" dirty="0" err="1" smtClean="0"/>
              <a:t>diesem</a:t>
            </a:r>
            <a:r>
              <a:rPr lang="sk-SK" dirty="0" smtClean="0"/>
              <a:t> </a:t>
            </a:r>
            <a:r>
              <a:rPr lang="sk-SK" dirty="0" err="1" smtClean="0"/>
              <a:t>Tag</a:t>
            </a:r>
            <a:r>
              <a:rPr lang="sk-SK" dirty="0" smtClean="0"/>
              <a:t> </a:t>
            </a:r>
            <a:r>
              <a:rPr lang="sk-SK" dirty="0" err="1" smtClean="0"/>
              <a:t>sagt</a:t>
            </a:r>
            <a:r>
              <a:rPr lang="sk-SK" dirty="0" smtClean="0"/>
              <a:t> man, </a:t>
            </a:r>
            <a:r>
              <a:rPr lang="sk-SK" dirty="0" err="1" smtClean="0"/>
              <a:t>dass</a:t>
            </a:r>
            <a:r>
              <a:rPr lang="sk-SK" dirty="0" smtClean="0"/>
              <a:t> ...</a:t>
            </a:r>
            <a:endParaRPr lang="sk-SK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sk-SK" dirty="0" smtClean="0"/>
          </a:p>
          <a:p>
            <a:r>
              <a:rPr lang="sk-SK" dirty="0" smtClean="0"/>
              <a:t>In der </a:t>
            </a:r>
            <a:r>
              <a:rPr lang="sk-SK" dirty="0" err="1" smtClean="0"/>
              <a:t>Slowakei</a:t>
            </a:r>
            <a:r>
              <a:rPr lang="sk-SK" dirty="0" smtClean="0"/>
              <a:t> </a:t>
            </a:r>
            <a:r>
              <a:rPr lang="sk-SK" dirty="0" err="1" smtClean="0"/>
              <a:t>sagt</a:t>
            </a:r>
            <a:r>
              <a:rPr lang="sk-SK" dirty="0" smtClean="0"/>
              <a:t> man, </a:t>
            </a:r>
            <a:r>
              <a:rPr lang="sk-SK" dirty="0" err="1" smtClean="0"/>
              <a:t>dass</a:t>
            </a:r>
            <a:r>
              <a:rPr lang="sk-SK" dirty="0" smtClean="0"/>
              <a:t> der Martin </a:t>
            </a:r>
            <a:r>
              <a:rPr lang="sk-SK" dirty="0" err="1" smtClean="0"/>
              <a:t>auf</a:t>
            </a:r>
            <a:r>
              <a:rPr lang="sk-SK" dirty="0" smtClean="0"/>
              <a:t> </a:t>
            </a:r>
            <a:r>
              <a:rPr lang="sk-SK" dirty="0" err="1" smtClean="0"/>
              <a:t>dem</a:t>
            </a:r>
            <a:r>
              <a:rPr lang="sk-SK" dirty="0" smtClean="0"/>
              <a:t> </a:t>
            </a:r>
            <a:r>
              <a:rPr lang="sk-SK" dirty="0" err="1" smtClean="0"/>
              <a:t>wei</a:t>
            </a:r>
            <a:r>
              <a:rPr lang="sk-SK" dirty="0" err="1" smtClean="0">
                <a:latin typeface="Times New Roman"/>
                <a:cs typeface="Times New Roman"/>
              </a:rPr>
              <a:t>ßen</a:t>
            </a:r>
            <a:r>
              <a:rPr lang="sk-SK" dirty="0" smtClean="0">
                <a:latin typeface="Times New Roman"/>
                <a:cs typeface="Times New Roman"/>
              </a:rPr>
              <a:t> </a:t>
            </a:r>
            <a:r>
              <a:rPr lang="sk-SK" dirty="0" err="1" smtClean="0">
                <a:latin typeface="Times New Roman"/>
                <a:cs typeface="Times New Roman"/>
              </a:rPr>
              <a:t>Pferd</a:t>
            </a:r>
            <a:r>
              <a:rPr lang="sk-SK" dirty="0" smtClean="0">
                <a:latin typeface="Times New Roman"/>
                <a:cs typeface="Times New Roman"/>
              </a:rPr>
              <a:t> </a:t>
            </a:r>
            <a:r>
              <a:rPr lang="sk-SK" dirty="0" err="1" smtClean="0">
                <a:latin typeface="Times New Roman"/>
                <a:cs typeface="Times New Roman"/>
              </a:rPr>
              <a:t>kommt</a:t>
            </a:r>
            <a:r>
              <a:rPr lang="sk-SK" dirty="0" smtClean="0">
                <a:latin typeface="Times New Roman"/>
                <a:cs typeface="Times New Roman"/>
              </a:rPr>
              <a:t>.</a:t>
            </a:r>
          </a:p>
          <a:p>
            <a:endParaRPr lang="sk-SK" dirty="0" smtClean="0">
              <a:latin typeface="Times New Roman"/>
              <a:cs typeface="Times New Roman"/>
            </a:endParaRPr>
          </a:p>
          <a:p>
            <a:r>
              <a:rPr lang="sk-SK" dirty="0" smtClean="0">
                <a:latin typeface="Times New Roman"/>
                <a:cs typeface="Times New Roman"/>
              </a:rPr>
              <a:t>Man </a:t>
            </a:r>
            <a:r>
              <a:rPr lang="sk-SK" dirty="0" err="1" smtClean="0">
                <a:latin typeface="Times New Roman"/>
                <a:cs typeface="Times New Roman"/>
              </a:rPr>
              <a:t>will</a:t>
            </a:r>
            <a:r>
              <a:rPr lang="sk-SK" dirty="0" smtClean="0">
                <a:latin typeface="Times New Roman"/>
                <a:cs typeface="Times New Roman"/>
              </a:rPr>
              <a:t> </a:t>
            </a:r>
            <a:r>
              <a:rPr lang="sk-SK" dirty="0" err="1" smtClean="0">
                <a:latin typeface="Times New Roman"/>
                <a:cs typeface="Times New Roman"/>
              </a:rPr>
              <a:t>damit</a:t>
            </a:r>
            <a:r>
              <a:rPr lang="sk-SK" dirty="0" smtClean="0">
                <a:latin typeface="Times New Roman"/>
                <a:cs typeface="Times New Roman"/>
              </a:rPr>
              <a:t> </a:t>
            </a:r>
            <a:r>
              <a:rPr lang="sk-SK" dirty="0" err="1" smtClean="0">
                <a:latin typeface="Times New Roman"/>
                <a:cs typeface="Times New Roman"/>
              </a:rPr>
              <a:t>anders</a:t>
            </a:r>
            <a:r>
              <a:rPr lang="sk-SK" dirty="0" smtClean="0">
                <a:latin typeface="Times New Roman"/>
                <a:cs typeface="Times New Roman"/>
              </a:rPr>
              <a:t> </a:t>
            </a:r>
            <a:r>
              <a:rPr lang="sk-SK" dirty="0" err="1" smtClean="0">
                <a:latin typeface="Times New Roman"/>
                <a:cs typeface="Times New Roman"/>
              </a:rPr>
              <a:t>sagen</a:t>
            </a:r>
            <a:r>
              <a:rPr lang="sk-SK" dirty="0" smtClean="0">
                <a:latin typeface="Times New Roman"/>
                <a:cs typeface="Times New Roman"/>
              </a:rPr>
              <a:t>, </a:t>
            </a:r>
            <a:r>
              <a:rPr lang="sk-SK" dirty="0" err="1" smtClean="0">
                <a:latin typeface="Times New Roman"/>
                <a:cs typeface="Times New Roman"/>
              </a:rPr>
              <a:t>dass</a:t>
            </a:r>
            <a:r>
              <a:rPr lang="sk-SK" dirty="0" smtClean="0">
                <a:latin typeface="Times New Roman"/>
                <a:cs typeface="Times New Roman"/>
              </a:rPr>
              <a:t> der </a:t>
            </a:r>
            <a:r>
              <a:rPr lang="sk-SK" dirty="0" err="1" smtClean="0">
                <a:latin typeface="Times New Roman"/>
                <a:cs typeface="Times New Roman"/>
              </a:rPr>
              <a:t>Herbst</a:t>
            </a:r>
            <a:r>
              <a:rPr lang="sk-SK" dirty="0" smtClean="0">
                <a:latin typeface="Times New Roman"/>
                <a:cs typeface="Times New Roman"/>
              </a:rPr>
              <a:t> </a:t>
            </a:r>
            <a:r>
              <a:rPr lang="sk-SK" dirty="0" err="1" smtClean="0">
                <a:latin typeface="Times New Roman"/>
                <a:cs typeface="Times New Roman"/>
              </a:rPr>
              <a:t>endet</a:t>
            </a:r>
            <a:r>
              <a:rPr lang="sk-SK" dirty="0" smtClean="0">
                <a:latin typeface="Times New Roman"/>
                <a:cs typeface="Times New Roman"/>
              </a:rPr>
              <a:t> </a:t>
            </a:r>
            <a:r>
              <a:rPr lang="sk-SK" dirty="0" err="1" smtClean="0">
                <a:latin typeface="Times New Roman"/>
                <a:cs typeface="Times New Roman"/>
              </a:rPr>
              <a:t>und</a:t>
            </a:r>
            <a:r>
              <a:rPr lang="sk-SK" dirty="0" smtClean="0">
                <a:latin typeface="Times New Roman"/>
                <a:cs typeface="Times New Roman"/>
              </a:rPr>
              <a:t> </a:t>
            </a:r>
            <a:r>
              <a:rPr lang="sk-SK" dirty="0" err="1" smtClean="0">
                <a:latin typeface="Times New Roman"/>
                <a:cs typeface="Times New Roman"/>
              </a:rPr>
              <a:t>der</a:t>
            </a:r>
            <a:r>
              <a:rPr lang="sk-SK" dirty="0" smtClean="0">
                <a:latin typeface="Times New Roman"/>
                <a:cs typeface="Times New Roman"/>
              </a:rPr>
              <a:t> </a:t>
            </a:r>
            <a:r>
              <a:rPr lang="sk-SK" dirty="0" err="1" smtClean="0">
                <a:latin typeface="Times New Roman"/>
                <a:cs typeface="Times New Roman"/>
              </a:rPr>
              <a:t>Winter</a:t>
            </a:r>
            <a:r>
              <a:rPr lang="sk-SK" dirty="0" smtClean="0">
                <a:latin typeface="Times New Roman"/>
                <a:cs typeface="Times New Roman"/>
              </a:rPr>
              <a:t> </a:t>
            </a:r>
            <a:r>
              <a:rPr lang="sk-SK" dirty="0" err="1" smtClean="0">
                <a:latin typeface="Times New Roman"/>
                <a:cs typeface="Times New Roman"/>
              </a:rPr>
              <a:t>beginnt</a:t>
            </a:r>
            <a:r>
              <a:rPr lang="sk-SK" dirty="0" smtClean="0">
                <a:latin typeface="Times New Roman"/>
                <a:cs typeface="Times New Roman"/>
              </a:rPr>
              <a:t> ...</a:t>
            </a:r>
          </a:p>
          <a:p>
            <a:endParaRPr lang="sk-SK" dirty="0" smtClean="0">
              <a:latin typeface="Times New Roman"/>
              <a:cs typeface="Times New Roman"/>
            </a:endParaRPr>
          </a:p>
          <a:p>
            <a:r>
              <a:rPr lang="sk-SK" dirty="0" err="1" smtClean="0">
                <a:latin typeface="Times New Roman"/>
                <a:cs typeface="Times New Roman"/>
              </a:rPr>
              <a:t>Manchmal</a:t>
            </a:r>
            <a:r>
              <a:rPr lang="sk-SK" dirty="0" smtClean="0">
                <a:latin typeface="Times New Roman"/>
                <a:cs typeface="Times New Roman"/>
              </a:rPr>
              <a:t> </a:t>
            </a:r>
            <a:r>
              <a:rPr lang="sk-SK" dirty="0" err="1" smtClean="0">
                <a:latin typeface="Times New Roman"/>
                <a:cs typeface="Times New Roman"/>
              </a:rPr>
              <a:t>kommt</a:t>
            </a:r>
            <a:r>
              <a:rPr lang="sk-SK" dirty="0" smtClean="0">
                <a:latin typeface="Times New Roman"/>
                <a:cs typeface="Times New Roman"/>
              </a:rPr>
              <a:t> der </a:t>
            </a:r>
            <a:r>
              <a:rPr lang="sk-SK" dirty="0" err="1" smtClean="0">
                <a:latin typeface="Times New Roman"/>
                <a:cs typeface="Times New Roman"/>
              </a:rPr>
              <a:t>erste</a:t>
            </a:r>
            <a:r>
              <a:rPr lang="sk-SK" dirty="0" smtClean="0">
                <a:latin typeface="Times New Roman"/>
                <a:cs typeface="Times New Roman"/>
              </a:rPr>
              <a:t> </a:t>
            </a:r>
            <a:r>
              <a:rPr lang="sk-SK" dirty="0" err="1" smtClean="0">
                <a:latin typeface="Times New Roman"/>
                <a:cs typeface="Times New Roman"/>
              </a:rPr>
              <a:t>Schnee</a:t>
            </a:r>
            <a:r>
              <a:rPr lang="sk-SK" dirty="0" smtClean="0">
                <a:latin typeface="Times New Roman"/>
                <a:cs typeface="Times New Roman"/>
              </a:rPr>
              <a:t>!</a:t>
            </a:r>
            <a:endParaRPr lang="sk-SK" dirty="0"/>
          </a:p>
        </p:txBody>
      </p:sp>
      <p:pic>
        <p:nvPicPr>
          <p:cNvPr id="4" name="Obrázok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188640"/>
            <a:ext cx="1274768" cy="8794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Obrázok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75856" y="365293"/>
            <a:ext cx="2503934" cy="567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Obrázok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164288" y="260648"/>
            <a:ext cx="1438275" cy="1419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Obdélník 6"/>
          <p:cNvSpPr/>
          <p:nvPr/>
        </p:nvSpPr>
        <p:spPr>
          <a:xfrm>
            <a:off x="1547664" y="6211669"/>
            <a:ext cx="608416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sk-SK" b="1" dirty="0" smtClean="0"/>
              <a:t>Moderné vzdelávanie pre vedomostnú spoločnosť</a:t>
            </a:r>
          </a:p>
          <a:p>
            <a:pPr algn="ctr">
              <a:defRPr/>
            </a:pPr>
            <a:r>
              <a:rPr lang="sk-SK" b="1" dirty="0" smtClean="0"/>
              <a:t>   Projekt je spolufinancovaný zo zdrojov EÚ</a:t>
            </a:r>
            <a:endParaRPr lang="sk-SK" b="1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    </a:t>
            </a:r>
            <a:r>
              <a:rPr lang="sk-SK" dirty="0" err="1" smtClean="0"/>
              <a:t>Winter</a:t>
            </a:r>
            <a:r>
              <a:rPr lang="sk-SK" dirty="0" smtClean="0"/>
              <a:t> </a:t>
            </a:r>
            <a:r>
              <a:rPr lang="sk-SK" dirty="0" err="1" smtClean="0"/>
              <a:t>wird</a:t>
            </a:r>
            <a:r>
              <a:rPr lang="sk-SK" dirty="0" smtClean="0"/>
              <a:t> </a:t>
            </a:r>
            <a:r>
              <a:rPr lang="sk-SK" dirty="0" err="1" smtClean="0"/>
              <a:t>sich</a:t>
            </a:r>
            <a:r>
              <a:rPr lang="sk-SK" dirty="0" smtClean="0"/>
              <a:t> </a:t>
            </a:r>
            <a:r>
              <a:rPr lang="sk-SK" dirty="0" err="1" smtClean="0"/>
              <a:t>bald</a:t>
            </a:r>
            <a:r>
              <a:rPr lang="sk-SK" dirty="0" smtClean="0"/>
              <a:t> </a:t>
            </a:r>
            <a:r>
              <a:rPr lang="sk-SK" dirty="0" err="1" smtClean="0"/>
              <a:t>melden</a:t>
            </a:r>
            <a:r>
              <a:rPr lang="sk-SK" dirty="0" smtClean="0"/>
              <a:t> ...</a:t>
            </a:r>
            <a:endParaRPr lang="sk-SK" dirty="0"/>
          </a:p>
        </p:txBody>
      </p:sp>
      <p:pic>
        <p:nvPicPr>
          <p:cNvPr id="4" name="Zástupný symbol pro obsah 3" descr="Autumn Leaves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611560" y="1556792"/>
            <a:ext cx="5990795" cy="4493096"/>
          </a:xfrm>
        </p:spPr>
      </p:pic>
      <p:pic>
        <p:nvPicPr>
          <p:cNvPr id="5" name="Obrázok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536" y="188640"/>
            <a:ext cx="1274768" cy="8794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Obrázok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75856" y="365293"/>
            <a:ext cx="2503934" cy="567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Obrázok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164288" y="260648"/>
            <a:ext cx="1438275" cy="1419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Obdélník 7"/>
          <p:cNvSpPr/>
          <p:nvPr/>
        </p:nvSpPr>
        <p:spPr>
          <a:xfrm>
            <a:off x="1691680" y="6211669"/>
            <a:ext cx="633670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sk-SK" b="1" dirty="0" smtClean="0"/>
              <a:t>Moderné vzdelávanie pre vedomostnú spoločnosť</a:t>
            </a:r>
          </a:p>
          <a:p>
            <a:pPr algn="ctr">
              <a:defRPr/>
            </a:pPr>
            <a:r>
              <a:rPr lang="sk-SK" b="1" dirty="0" smtClean="0"/>
              <a:t>   Projekt je spolufinancovaný zo zdrojov EÚ</a:t>
            </a:r>
            <a:endParaRPr lang="sk-SK" b="1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95536" y="404664"/>
            <a:ext cx="7467600" cy="1143000"/>
          </a:xfrm>
        </p:spPr>
        <p:txBody>
          <a:bodyPr>
            <a:normAutofit/>
          </a:bodyPr>
          <a:lstStyle/>
          <a:p>
            <a:r>
              <a:rPr lang="sk-SK" sz="2800" dirty="0" err="1" smtClean="0"/>
              <a:t>Die</a:t>
            </a:r>
            <a:r>
              <a:rPr lang="sk-SK" sz="2800" dirty="0" smtClean="0"/>
              <a:t> Legende von </a:t>
            </a:r>
            <a:r>
              <a:rPr lang="sk-SK" sz="2800" dirty="0" err="1" smtClean="0"/>
              <a:t>Sankt</a:t>
            </a:r>
            <a:r>
              <a:rPr lang="sk-SK" sz="2800" dirty="0" smtClean="0"/>
              <a:t> Martin</a:t>
            </a:r>
            <a:endParaRPr lang="sk-SK" sz="28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sk-SK" dirty="0" smtClean="0"/>
              <a:t>Es </a:t>
            </a:r>
            <a:r>
              <a:rPr lang="sk-SK" dirty="0" err="1" smtClean="0"/>
              <a:t>gibt</a:t>
            </a:r>
            <a:r>
              <a:rPr lang="sk-SK" dirty="0" smtClean="0"/>
              <a:t> </a:t>
            </a:r>
            <a:r>
              <a:rPr lang="sk-SK" dirty="0" err="1" smtClean="0"/>
              <a:t>eine</a:t>
            </a:r>
            <a:r>
              <a:rPr lang="sk-SK" dirty="0" smtClean="0"/>
              <a:t> Legende von </a:t>
            </a:r>
            <a:r>
              <a:rPr lang="sk-SK" dirty="0" err="1" smtClean="0"/>
              <a:t>Sankt</a:t>
            </a:r>
            <a:r>
              <a:rPr lang="sk-SK" dirty="0" smtClean="0"/>
              <a:t> Martin, </a:t>
            </a:r>
            <a:r>
              <a:rPr lang="sk-SK" dirty="0" err="1" smtClean="0"/>
              <a:t>sie</a:t>
            </a:r>
            <a:r>
              <a:rPr lang="sk-SK" dirty="0" smtClean="0"/>
              <a:t> </a:t>
            </a:r>
            <a:r>
              <a:rPr lang="sk-SK" dirty="0" err="1" smtClean="0"/>
              <a:t>spricht</a:t>
            </a:r>
            <a:r>
              <a:rPr lang="sk-SK" dirty="0" smtClean="0"/>
              <a:t> </a:t>
            </a:r>
            <a:r>
              <a:rPr lang="sk-SK" dirty="0" err="1" smtClean="0"/>
              <a:t>davon</a:t>
            </a:r>
            <a:r>
              <a:rPr lang="sk-SK" dirty="0" smtClean="0"/>
              <a:t>, </a:t>
            </a:r>
            <a:r>
              <a:rPr lang="sk-SK" dirty="0" err="1" smtClean="0"/>
              <a:t>dass</a:t>
            </a:r>
            <a:r>
              <a:rPr lang="sk-SK" dirty="0" smtClean="0"/>
              <a:t> </a:t>
            </a:r>
            <a:r>
              <a:rPr lang="sk-SK" dirty="0" err="1" smtClean="0"/>
              <a:t>ein</a:t>
            </a:r>
            <a:r>
              <a:rPr lang="sk-SK" dirty="0" smtClean="0"/>
              <a:t> </a:t>
            </a:r>
            <a:r>
              <a:rPr lang="sk-SK" dirty="0" err="1" smtClean="0"/>
              <a:t>junger</a:t>
            </a:r>
            <a:r>
              <a:rPr lang="sk-SK" dirty="0" smtClean="0"/>
              <a:t> </a:t>
            </a:r>
            <a:r>
              <a:rPr lang="sk-SK" dirty="0" err="1" smtClean="0"/>
              <a:t>Reitersknecht</a:t>
            </a:r>
            <a:r>
              <a:rPr lang="sk-SK" dirty="0" smtClean="0"/>
              <a:t> </a:t>
            </a:r>
            <a:r>
              <a:rPr lang="sk-SK" dirty="0" err="1" smtClean="0"/>
              <a:t>mit</a:t>
            </a:r>
            <a:r>
              <a:rPr lang="sk-SK" dirty="0" smtClean="0"/>
              <a:t> </a:t>
            </a:r>
            <a:r>
              <a:rPr lang="sk-SK" dirty="0" err="1" smtClean="0"/>
              <a:t>Namen</a:t>
            </a:r>
            <a:r>
              <a:rPr lang="sk-SK" dirty="0" smtClean="0"/>
              <a:t> Martin am </a:t>
            </a:r>
            <a:r>
              <a:rPr lang="sk-SK" dirty="0" err="1" smtClean="0"/>
              <a:t>Eingang</a:t>
            </a:r>
            <a:r>
              <a:rPr lang="sk-SK" dirty="0" smtClean="0"/>
              <a:t> </a:t>
            </a:r>
            <a:r>
              <a:rPr lang="sk-SK" dirty="0" err="1" smtClean="0"/>
              <a:t>zur</a:t>
            </a:r>
            <a:r>
              <a:rPr lang="sk-SK" dirty="0" smtClean="0"/>
              <a:t> </a:t>
            </a:r>
            <a:r>
              <a:rPr lang="sk-SK" dirty="0" err="1" smtClean="0"/>
              <a:t>Stadt</a:t>
            </a:r>
            <a:r>
              <a:rPr lang="sk-SK" dirty="0" smtClean="0"/>
              <a:t> </a:t>
            </a:r>
            <a:r>
              <a:rPr lang="sk-SK" dirty="0" err="1" smtClean="0"/>
              <a:t>einen</a:t>
            </a:r>
            <a:r>
              <a:rPr lang="sk-SK" dirty="0" smtClean="0"/>
              <a:t> </a:t>
            </a:r>
            <a:r>
              <a:rPr lang="sk-SK" dirty="0" err="1" smtClean="0"/>
              <a:t>Menschen</a:t>
            </a:r>
            <a:r>
              <a:rPr lang="sk-SK" dirty="0" smtClean="0"/>
              <a:t> </a:t>
            </a:r>
            <a:r>
              <a:rPr lang="sk-SK" dirty="0" err="1" smtClean="0"/>
              <a:t>findet</a:t>
            </a:r>
            <a:r>
              <a:rPr lang="sk-SK" dirty="0" smtClean="0"/>
              <a:t>, der im </a:t>
            </a:r>
            <a:r>
              <a:rPr lang="sk-SK" dirty="0" err="1" smtClean="0"/>
              <a:t>Kälte</a:t>
            </a:r>
            <a:r>
              <a:rPr lang="sk-SK" dirty="0" smtClean="0"/>
              <a:t> </a:t>
            </a:r>
            <a:r>
              <a:rPr lang="sk-SK" dirty="0" err="1" smtClean="0"/>
              <a:t>friert.Der</a:t>
            </a:r>
            <a:r>
              <a:rPr lang="sk-SK" dirty="0" smtClean="0"/>
              <a:t> </a:t>
            </a:r>
            <a:r>
              <a:rPr lang="sk-SK" dirty="0" err="1" smtClean="0"/>
              <a:t>arme</a:t>
            </a:r>
            <a:r>
              <a:rPr lang="sk-SK" dirty="0" smtClean="0"/>
              <a:t> </a:t>
            </a:r>
            <a:r>
              <a:rPr lang="sk-SK" dirty="0" err="1" smtClean="0"/>
              <a:t>Mann</a:t>
            </a:r>
            <a:r>
              <a:rPr lang="sk-SK" dirty="0" smtClean="0"/>
              <a:t> </a:t>
            </a:r>
            <a:r>
              <a:rPr lang="sk-SK" dirty="0" err="1" smtClean="0"/>
              <a:t>fleht</a:t>
            </a:r>
            <a:r>
              <a:rPr lang="sk-SK" dirty="0" smtClean="0"/>
              <a:t> </a:t>
            </a:r>
            <a:r>
              <a:rPr lang="sk-SK" dirty="0" err="1" smtClean="0"/>
              <a:t>den</a:t>
            </a:r>
            <a:r>
              <a:rPr lang="sk-SK" dirty="0" smtClean="0"/>
              <a:t> </a:t>
            </a:r>
            <a:r>
              <a:rPr lang="sk-SK" dirty="0" err="1" smtClean="0"/>
              <a:t>Reiter</a:t>
            </a:r>
            <a:r>
              <a:rPr lang="sk-SK" dirty="0" smtClean="0"/>
              <a:t> um </a:t>
            </a:r>
            <a:r>
              <a:rPr lang="sk-SK" dirty="0" err="1" smtClean="0"/>
              <a:t>ein</a:t>
            </a:r>
            <a:r>
              <a:rPr lang="sk-SK" dirty="0" smtClean="0"/>
              <a:t> </a:t>
            </a:r>
            <a:r>
              <a:rPr lang="sk-SK" dirty="0" err="1" smtClean="0"/>
              <a:t>Almosen</a:t>
            </a:r>
            <a:r>
              <a:rPr lang="sk-SK" dirty="0" smtClean="0"/>
              <a:t> </a:t>
            </a:r>
            <a:r>
              <a:rPr lang="sk-SK" dirty="0" err="1" smtClean="0"/>
              <a:t>an.Martin</a:t>
            </a:r>
            <a:r>
              <a:rPr lang="sk-SK" dirty="0" smtClean="0"/>
              <a:t> </a:t>
            </a:r>
            <a:r>
              <a:rPr lang="sk-SK" dirty="0" err="1" smtClean="0"/>
              <a:t>hat</a:t>
            </a:r>
            <a:r>
              <a:rPr lang="sk-SK" dirty="0" smtClean="0"/>
              <a:t> </a:t>
            </a:r>
            <a:r>
              <a:rPr lang="sk-SK" dirty="0" err="1" smtClean="0"/>
              <a:t>kein</a:t>
            </a:r>
            <a:r>
              <a:rPr lang="sk-SK" dirty="0" smtClean="0"/>
              <a:t> </a:t>
            </a:r>
            <a:r>
              <a:rPr lang="sk-SK" dirty="0" err="1" smtClean="0"/>
              <a:t>Geld</a:t>
            </a:r>
            <a:r>
              <a:rPr lang="sk-SK" dirty="0" smtClean="0"/>
              <a:t> </a:t>
            </a:r>
            <a:r>
              <a:rPr lang="sk-SK" dirty="0" err="1" smtClean="0"/>
              <a:t>bei</a:t>
            </a:r>
            <a:r>
              <a:rPr lang="sk-SK" dirty="0" smtClean="0"/>
              <a:t> </a:t>
            </a:r>
            <a:r>
              <a:rPr lang="sk-SK" dirty="0" err="1" smtClean="0"/>
              <a:t>sich</a:t>
            </a:r>
            <a:r>
              <a:rPr lang="sk-SK" dirty="0" smtClean="0"/>
              <a:t>, </a:t>
            </a:r>
            <a:r>
              <a:rPr lang="sk-SK" dirty="0" err="1" smtClean="0"/>
              <a:t>sein</a:t>
            </a:r>
            <a:r>
              <a:rPr lang="sk-SK" dirty="0" smtClean="0"/>
              <a:t> </a:t>
            </a:r>
            <a:r>
              <a:rPr lang="sk-SK" dirty="0" err="1" smtClean="0"/>
              <a:t>Geldbeutel</a:t>
            </a:r>
            <a:r>
              <a:rPr lang="sk-SK" dirty="0" smtClean="0"/>
              <a:t> </a:t>
            </a:r>
            <a:r>
              <a:rPr lang="sk-SK" dirty="0" err="1" smtClean="0"/>
              <a:t>ist</a:t>
            </a:r>
            <a:r>
              <a:rPr lang="sk-SK" dirty="0" smtClean="0"/>
              <a:t> </a:t>
            </a:r>
            <a:r>
              <a:rPr lang="sk-SK" dirty="0" err="1" smtClean="0"/>
              <a:t>leer.In</a:t>
            </a:r>
            <a:r>
              <a:rPr lang="sk-SK" dirty="0" smtClean="0"/>
              <a:t> der </a:t>
            </a:r>
            <a:r>
              <a:rPr lang="sk-SK" dirty="0" err="1" smtClean="0"/>
              <a:t>Nacht</a:t>
            </a:r>
            <a:r>
              <a:rPr lang="sk-SK" dirty="0" smtClean="0"/>
              <a:t> </a:t>
            </a:r>
            <a:r>
              <a:rPr lang="sk-SK" dirty="0" err="1" smtClean="0"/>
              <a:t>hat</a:t>
            </a:r>
            <a:r>
              <a:rPr lang="sk-SK" dirty="0" smtClean="0"/>
              <a:t> Martin </a:t>
            </a:r>
            <a:r>
              <a:rPr lang="sk-SK" dirty="0" err="1" smtClean="0"/>
              <a:t>einen</a:t>
            </a:r>
            <a:r>
              <a:rPr lang="sk-SK" dirty="0" smtClean="0"/>
              <a:t> </a:t>
            </a:r>
            <a:r>
              <a:rPr lang="sk-SK" dirty="0" err="1" smtClean="0"/>
              <a:t>Traum</a:t>
            </a:r>
            <a:r>
              <a:rPr lang="sk-SK" dirty="0" smtClean="0"/>
              <a:t>, in </a:t>
            </a:r>
            <a:r>
              <a:rPr lang="sk-SK" dirty="0" err="1" smtClean="0"/>
              <a:t>dem</a:t>
            </a:r>
            <a:r>
              <a:rPr lang="sk-SK" dirty="0" smtClean="0"/>
              <a:t> </a:t>
            </a:r>
            <a:r>
              <a:rPr lang="sk-SK" dirty="0" err="1" smtClean="0"/>
              <a:t>er</a:t>
            </a:r>
            <a:r>
              <a:rPr lang="sk-SK" dirty="0" smtClean="0"/>
              <a:t> </a:t>
            </a:r>
            <a:r>
              <a:rPr lang="sk-SK" dirty="0" err="1" smtClean="0"/>
              <a:t>Jesus</a:t>
            </a:r>
            <a:r>
              <a:rPr lang="sk-SK" dirty="0" smtClean="0"/>
              <a:t> </a:t>
            </a:r>
            <a:r>
              <a:rPr lang="sk-SK" dirty="0" err="1" smtClean="0"/>
              <a:t>Christus</a:t>
            </a:r>
            <a:r>
              <a:rPr lang="sk-SK" dirty="0" smtClean="0"/>
              <a:t> </a:t>
            </a:r>
            <a:r>
              <a:rPr lang="sk-SK" dirty="0" err="1" smtClean="0"/>
              <a:t>mit</a:t>
            </a:r>
            <a:r>
              <a:rPr lang="sk-SK" dirty="0" smtClean="0"/>
              <a:t> </a:t>
            </a:r>
            <a:r>
              <a:rPr lang="sk-SK" dirty="0" err="1" smtClean="0"/>
              <a:t>dem</a:t>
            </a:r>
            <a:r>
              <a:rPr lang="sk-SK" dirty="0" smtClean="0"/>
              <a:t> </a:t>
            </a:r>
            <a:r>
              <a:rPr lang="sk-SK" dirty="0" err="1" smtClean="0"/>
              <a:t>halben</a:t>
            </a:r>
            <a:r>
              <a:rPr lang="sk-SK" dirty="0" smtClean="0"/>
              <a:t> </a:t>
            </a:r>
            <a:r>
              <a:rPr lang="sk-SK" dirty="0" err="1" smtClean="0"/>
              <a:t>Mantel</a:t>
            </a:r>
            <a:r>
              <a:rPr lang="sk-SK" dirty="0" smtClean="0"/>
              <a:t> </a:t>
            </a:r>
            <a:r>
              <a:rPr lang="sk-SK" dirty="0" err="1" smtClean="0"/>
              <a:t>sieht</a:t>
            </a:r>
            <a:r>
              <a:rPr lang="sk-SK" dirty="0" smtClean="0"/>
              <a:t>.</a:t>
            </a:r>
          </a:p>
          <a:p>
            <a:r>
              <a:rPr lang="sk-SK" dirty="0" smtClean="0"/>
              <a:t>Martin </a:t>
            </a:r>
            <a:r>
              <a:rPr lang="sk-SK" dirty="0" err="1" smtClean="0"/>
              <a:t>sieht</a:t>
            </a:r>
            <a:r>
              <a:rPr lang="sk-SK" dirty="0" smtClean="0"/>
              <a:t>, </a:t>
            </a:r>
            <a:r>
              <a:rPr lang="sk-SK" dirty="0" err="1" smtClean="0"/>
              <a:t>wie</a:t>
            </a:r>
            <a:r>
              <a:rPr lang="sk-SK" dirty="0" smtClean="0"/>
              <a:t> </a:t>
            </a:r>
            <a:r>
              <a:rPr lang="sk-SK" dirty="0" err="1" smtClean="0"/>
              <a:t>kalt</a:t>
            </a:r>
            <a:r>
              <a:rPr lang="sk-SK" dirty="0" smtClean="0"/>
              <a:t> es </a:t>
            </a:r>
            <a:r>
              <a:rPr lang="sk-SK" dirty="0" err="1" smtClean="0"/>
              <a:t>dem</a:t>
            </a:r>
            <a:r>
              <a:rPr lang="sk-SK" dirty="0" smtClean="0"/>
              <a:t> </a:t>
            </a:r>
            <a:r>
              <a:rPr lang="sk-SK" dirty="0" err="1" smtClean="0"/>
              <a:t>Bettler</a:t>
            </a:r>
            <a:r>
              <a:rPr lang="sk-SK" dirty="0" smtClean="0"/>
              <a:t> </a:t>
            </a:r>
            <a:r>
              <a:rPr lang="sk-SK" dirty="0" err="1" smtClean="0"/>
              <a:t>ist.Er</a:t>
            </a:r>
            <a:r>
              <a:rPr lang="sk-SK" dirty="0" smtClean="0"/>
              <a:t> </a:t>
            </a:r>
            <a:r>
              <a:rPr lang="sk-SK" dirty="0" err="1" smtClean="0"/>
              <a:t>schlitzt</a:t>
            </a:r>
            <a:r>
              <a:rPr lang="sk-SK" dirty="0" smtClean="0"/>
              <a:t> </a:t>
            </a:r>
            <a:r>
              <a:rPr lang="sk-SK" dirty="0" err="1" smtClean="0"/>
              <a:t>seinen</a:t>
            </a:r>
            <a:r>
              <a:rPr lang="sk-SK" dirty="0" smtClean="0"/>
              <a:t> </a:t>
            </a:r>
            <a:r>
              <a:rPr lang="sk-SK" dirty="0" err="1" smtClean="0"/>
              <a:t>Mantel</a:t>
            </a:r>
            <a:r>
              <a:rPr lang="sk-SK" dirty="0" smtClean="0"/>
              <a:t> </a:t>
            </a:r>
            <a:r>
              <a:rPr lang="sk-SK" dirty="0" err="1" smtClean="0"/>
              <a:t>mit</a:t>
            </a:r>
            <a:r>
              <a:rPr lang="sk-SK" dirty="0" smtClean="0"/>
              <a:t> </a:t>
            </a:r>
            <a:r>
              <a:rPr lang="sk-SK" dirty="0" err="1" smtClean="0"/>
              <a:t>seinem</a:t>
            </a:r>
            <a:r>
              <a:rPr lang="sk-SK" dirty="0" smtClean="0"/>
              <a:t> </a:t>
            </a:r>
            <a:r>
              <a:rPr lang="sk-SK" dirty="0" err="1" smtClean="0"/>
              <a:t>Schwert</a:t>
            </a:r>
            <a:r>
              <a:rPr lang="sk-SK" dirty="0" smtClean="0"/>
              <a:t> </a:t>
            </a:r>
            <a:r>
              <a:rPr lang="sk-SK" dirty="0" err="1" smtClean="0"/>
              <a:t>mittendurch.Er</a:t>
            </a:r>
            <a:r>
              <a:rPr lang="sk-SK" dirty="0" smtClean="0"/>
              <a:t> </a:t>
            </a:r>
            <a:r>
              <a:rPr lang="sk-SK" dirty="0" err="1" smtClean="0"/>
              <a:t>reicht</a:t>
            </a:r>
            <a:r>
              <a:rPr lang="sk-SK" dirty="0" smtClean="0"/>
              <a:t> </a:t>
            </a:r>
            <a:r>
              <a:rPr lang="sk-SK" dirty="0" err="1" smtClean="0"/>
              <a:t>die</a:t>
            </a:r>
            <a:r>
              <a:rPr lang="sk-SK" dirty="0" smtClean="0"/>
              <a:t> </a:t>
            </a:r>
            <a:r>
              <a:rPr lang="sk-SK" dirty="0" err="1" smtClean="0"/>
              <a:t>eine</a:t>
            </a:r>
            <a:r>
              <a:rPr lang="sk-SK" dirty="0" smtClean="0"/>
              <a:t> </a:t>
            </a:r>
            <a:r>
              <a:rPr lang="sk-SK" dirty="0" err="1" smtClean="0"/>
              <a:t>Hälfte</a:t>
            </a:r>
            <a:r>
              <a:rPr lang="sk-SK" dirty="0" smtClean="0"/>
              <a:t> </a:t>
            </a:r>
            <a:r>
              <a:rPr lang="sk-SK" dirty="0" err="1" smtClean="0"/>
              <a:t>seines</a:t>
            </a:r>
            <a:r>
              <a:rPr lang="sk-SK" dirty="0" smtClean="0"/>
              <a:t> </a:t>
            </a:r>
            <a:r>
              <a:rPr lang="sk-SK" dirty="0" err="1" smtClean="0"/>
              <a:t>Mantels</a:t>
            </a:r>
            <a:r>
              <a:rPr lang="sk-SK" dirty="0" smtClean="0"/>
              <a:t> </a:t>
            </a:r>
            <a:r>
              <a:rPr lang="sk-SK" dirty="0" err="1" smtClean="0"/>
              <a:t>dem</a:t>
            </a:r>
            <a:r>
              <a:rPr lang="sk-SK" dirty="0" smtClean="0"/>
              <a:t> </a:t>
            </a:r>
            <a:r>
              <a:rPr lang="sk-SK" dirty="0" err="1" smtClean="0"/>
              <a:t>armen</a:t>
            </a:r>
            <a:r>
              <a:rPr lang="sk-SK" dirty="0" smtClean="0"/>
              <a:t> </a:t>
            </a:r>
            <a:r>
              <a:rPr lang="sk-SK" dirty="0" err="1" smtClean="0"/>
              <a:t>Mann</a:t>
            </a:r>
            <a:r>
              <a:rPr lang="sk-SK" dirty="0" smtClean="0"/>
              <a:t>.  </a:t>
            </a:r>
            <a:endParaRPr lang="sk-SK" dirty="0"/>
          </a:p>
        </p:txBody>
      </p:sp>
      <p:pic>
        <p:nvPicPr>
          <p:cNvPr id="4" name="Obrázok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188640"/>
            <a:ext cx="1274768" cy="8794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Obrázok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75856" y="365293"/>
            <a:ext cx="2503934" cy="567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Obrázok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164288" y="260648"/>
            <a:ext cx="1438275" cy="1419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Obdélník 6"/>
          <p:cNvSpPr/>
          <p:nvPr/>
        </p:nvSpPr>
        <p:spPr>
          <a:xfrm>
            <a:off x="1547664" y="6211669"/>
            <a:ext cx="648072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sk-SK" b="1" dirty="0" smtClean="0"/>
              <a:t>Moderné vzdelávanie pre vedomostnú spoločnosť</a:t>
            </a:r>
          </a:p>
          <a:p>
            <a:pPr algn="ctr">
              <a:defRPr/>
            </a:pPr>
            <a:r>
              <a:rPr lang="sk-SK" b="1" dirty="0" smtClean="0"/>
              <a:t>   Projekt je spolufinancovaný zo zdrojov EÚ</a:t>
            </a:r>
            <a:endParaRPr lang="sk-SK" b="1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764704"/>
            <a:ext cx="7467600" cy="1143000"/>
          </a:xfrm>
        </p:spPr>
        <p:txBody>
          <a:bodyPr>
            <a:normAutofit/>
          </a:bodyPr>
          <a:lstStyle/>
          <a:p>
            <a:r>
              <a:rPr lang="sk-SK" sz="2400" dirty="0" err="1" smtClean="0"/>
              <a:t>Unsere</a:t>
            </a:r>
            <a:r>
              <a:rPr lang="sk-SK" sz="2400" dirty="0" smtClean="0"/>
              <a:t> </a:t>
            </a:r>
            <a:r>
              <a:rPr lang="sk-SK" sz="2400" dirty="0" err="1" smtClean="0"/>
              <a:t>Schule</a:t>
            </a:r>
            <a:r>
              <a:rPr lang="sk-SK" sz="2400" dirty="0" smtClean="0"/>
              <a:t> </a:t>
            </a:r>
            <a:r>
              <a:rPr lang="sk-SK" sz="2400" dirty="0" err="1" smtClean="0"/>
              <a:t>besucht</a:t>
            </a:r>
            <a:r>
              <a:rPr lang="sk-SK" sz="2400" dirty="0" smtClean="0"/>
              <a:t> </a:t>
            </a:r>
            <a:r>
              <a:rPr lang="sk-SK" sz="2400" dirty="0" err="1" smtClean="0"/>
              <a:t>auch</a:t>
            </a:r>
            <a:r>
              <a:rPr lang="sk-SK" sz="2400" dirty="0" smtClean="0"/>
              <a:t> Martin, der in </a:t>
            </a:r>
            <a:r>
              <a:rPr lang="sk-SK" sz="2400" dirty="0" err="1" smtClean="0"/>
              <a:t>Deutschland</a:t>
            </a:r>
            <a:r>
              <a:rPr lang="sk-SK" sz="2400" dirty="0" smtClean="0"/>
              <a:t> </a:t>
            </a:r>
            <a:r>
              <a:rPr lang="sk-SK" sz="2400" dirty="0" err="1" smtClean="0"/>
              <a:t>gelebt</a:t>
            </a:r>
            <a:r>
              <a:rPr lang="sk-SK" sz="2400" dirty="0" smtClean="0"/>
              <a:t> </a:t>
            </a:r>
            <a:r>
              <a:rPr lang="sk-SK" sz="2400" dirty="0" err="1" smtClean="0">
                <a:latin typeface="Arial" pitchFamily="34" charset="0"/>
                <a:cs typeface="Arial" pitchFamily="34" charset="0"/>
              </a:rPr>
              <a:t>hatte</a:t>
            </a:r>
            <a:r>
              <a:rPr lang="sk-SK" sz="2400" dirty="0" smtClean="0">
                <a:latin typeface="Arial" pitchFamily="34" charset="0"/>
                <a:cs typeface="Arial" pitchFamily="34" charset="0"/>
              </a:rPr>
              <a:t>(</a:t>
            </a:r>
            <a:r>
              <a:rPr lang="sk-SK" sz="2400" dirty="0" err="1" smtClean="0">
                <a:latin typeface="Arial" pitchFamily="34" charset="0"/>
                <a:cs typeface="Arial" pitchFamily="34" charset="0"/>
              </a:rPr>
              <a:t>sitzt</a:t>
            </a:r>
            <a:r>
              <a:rPr lang="sk-SK" sz="2400" dirty="0" smtClean="0">
                <a:latin typeface="Arial" pitchFamily="34" charset="0"/>
                <a:cs typeface="Arial" pitchFamily="34" charset="0"/>
              </a:rPr>
              <a:t> in der </a:t>
            </a:r>
            <a:r>
              <a:rPr lang="sk-SK" sz="2400" dirty="0" err="1" smtClean="0">
                <a:latin typeface="Arial" pitchFamily="34" charset="0"/>
                <a:cs typeface="Arial" pitchFamily="34" charset="0"/>
              </a:rPr>
              <a:t>Mitte</a:t>
            </a:r>
            <a:r>
              <a:rPr lang="sk-SK" sz="2400" dirty="0" smtClean="0">
                <a:latin typeface="Arial" pitchFamily="34" charset="0"/>
                <a:cs typeface="Arial" pitchFamily="34" charset="0"/>
              </a:rPr>
              <a:t>)</a:t>
            </a:r>
            <a:endParaRPr lang="sk-SK" sz="2400" dirty="0"/>
          </a:p>
        </p:txBody>
      </p:sp>
      <p:pic>
        <p:nvPicPr>
          <p:cNvPr id="1026" name="Picture 2" descr="C:\Users\Owner\Desktop\Aktivita - p. uč. Šurhaňák\DSC00014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3" y="2078850"/>
            <a:ext cx="5256584" cy="3942438"/>
          </a:xfrm>
          <a:prstGeom prst="rect">
            <a:avLst/>
          </a:prstGeom>
          <a:noFill/>
        </p:spPr>
      </p:pic>
      <p:pic>
        <p:nvPicPr>
          <p:cNvPr id="5" name="Obrázok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536" y="188640"/>
            <a:ext cx="1274768" cy="8794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Obrázok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75856" y="365293"/>
            <a:ext cx="2503934" cy="567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Obrázok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308304" y="188640"/>
            <a:ext cx="1438275" cy="1419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Obdélník 7"/>
          <p:cNvSpPr/>
          <p:nvPr/>
        </p:nvSpPr>
        <p:spPr>
          <a:xfrm>
            <a:off x="1763688" y="6211669"/>
            <a:ext cx="640871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sk-SK" b="1" dirty="0" smtClean="0"/>
              <a:t>Moderné vzdelávanie pre vedomostnú spoločnosť</a:t>
            </a:r>
          </a:p>
          <a:p>
            <a:pPr algn="ctr">
              <a:defRPr/>
            </a:pPr>
            <a:r>
              <a:rPr lang="sk-SK" b="1" dirty="0" smtClean="0"/>
              <a:t>   Projekt je spolufinancovaný zo zdrojov EÚ</a:t>
            </a:r>
            <a:endParaRPr lang="sk-SK" b="1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548680"/>
            <a:ext cx="7467600" cy="1143000"/>
          </a:xfrm>
        </p:spPr>
        <p:txBody>
          <a:bodyPr>
            <a:noAutofit/>
          </a:bodyPr>
          <a:lstStyle/>
          <a:p>
            <a:r>
              <a:rPr lang="sk-SK" sz="2800" dirty="0" err="1" smtClean="0">
                <a:latin typeface="Times New Roman"/>
                <a:cs typeface="Times New Roman"/>
              </a:rPr>
              <a:t>welcher</a:t>
            </a:r>
            <a:r>
              <a:rPr lang="sk-SK" sz="2800" dirty="0" smtClean="0">
                <a:latin typeface="Times New Roman"/>
                <a:cs typeface="Times New Roman"/>
              </a:rPr>
              <a:t> Text </a:t>
            </a:r>
            <a:r>
              <a:rPr lang="sk-SK" sz="2800" dirty="0" err="1" smtClean="0">
                <a:latin typeface="Times New Roman"/>
                <a:cs typeface="Times New Roman"/>
              </a:rPr>
              <a:t>passt</a:t>
            </a:r>
            <a:r>
              <a:rPr lang="sk-SK" sz="2800" dirty="0" smtClean="0">
                <a:latin typeface="Times New Roman"/>
                <a:cs typeface="Times New Roman"/>
              </a:rPr>
              <a:t> </a:t>
            </a:r>
            <a:r>
              <a:rPr lang="sk-SK" sz="2800" dirty="0" err="1" smtClean="0">
                <a:latin typeface="Times New Roman"/>
                <a:cs typeface="Times New Roman"/>
              </a:rPr>
              <a:t>zu</a:t>
            </a:r>
            <a:r>
              <a:rPr lang="sk-SK" sz="2800" dirty="0" smtClean="0">
                <a:latin typeface="Times New Roman"/>
                <a:cs typeface="Times New Roman"/>
              </a:rPr>
              <a:t> </a:t>
            </a:r>
            <a:r>
              <a:rPr lang="sk-SK" sz="2800" dirty="0" err="1" smtClean="0">
                <a:latin typeface="Times New Roman"/>
                <a:cs typeface="Times New Roman"/>
              </a:rPr>
              <a:t>welchem</a:t>
            </a:r>
            <a:r>
              <a:rPr lang="sk-SK" sz="2800" dirty="0" smtClean="0">
                <a:latin typeface="Times New Roman"/>
                <a:cs typeface="Times New Roman"/>
              </a:rPr>
              <a:t> </a:t>
            </a:r>
            <a:r>
              <a:rPr lang="sk-SK" sz="2800" dirty="0" err="1" smtClean="0">
                <a:latin typeface="Times New Roman"/>
                <a:cs typeface="Times New Roman"/>
              </a:rPr>
              <a:t>Bild</a:t>
            </a:r>
            <a:r>
              <a:rPr lang="sk-SK" sz="2800" dirty="0" smtClean="0">
                <a:latin typeface="Times New Roman"/>
                <a:cs typeface="Times New Roman"/>
              </a:rPr>
              <a:t> ? ... </a:t>
            </a:r>
            <a:endParaRPr lang="sk-SK" sz="2800" dirty="0"/>
          </a:p>
        </p:txBody>
      </p:sp>
      <p:pic>
        <p:nvPicPr>
          <p:cNvPr id="2050" name="Picture 2" descr="C:\Users\Owner\Desktop\Aktivita - p. uč. Šurhaňák\DSC00015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1772816"/>
            <a:ext cx="5976664" cy="4482498"/>
          </a:xfrm>
          <a:prstGeom prst="rect">
            <a:avLst/>
          </a:prstGeom>
          <a:noFill/>
        </p:spPr>
      </p:pic>
      <p:pic>
        <p:nvPicPr>
          <p:cNvPr id="5" name="Obrázok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536" y="188640"/>
            <a:ext cx="1274768" cy="8794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Obrázok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75856" y="365293"/>
            <a:ext cx="2503934" cy="567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Obrázok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164288" y="260648"/>
            <a:ext cx="1438275" cy="1419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Obdélník 7"/>
          <p:cNvSpPr/>
          <p:nvPr/>
        </p:nvSpPr>
        <p:spPr>
          <a:xfrm>
            <a:off x="1403648" y="6211669"/>
            <a:ext cx="626469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sk-SK" b="1" dirty="0" smtClean="0"/>
              <a:t>Moderné vzdelávanie pre vedomostnú spoločnosť</a:t>
            </a:r>
          </a:p>
          <a:p>
            <a:pPr algn="ctr">
              <a:defRPr/>
            </a:pPr>
            <a:r>
              <a:rPr lang="sk-SK" b="1" dirty="0" smtClean="0"/>
              <a:t>   Projekt je spolufinancovaný zo zdrojov EÚ</a:t>
            </a:r>
            <a:endParaRPr lang="sk-SK" b="1" dirty="0"/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rkýř">
  <a:themeElements>
    <a:clrScheme name="Arkýř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Arkýř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Arkýř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286</TotalTime>
  <Words>535</Words>
  <Application>Microsoft Office PowerPoint</Application>
  <PresentationFormat>On-screen Show (4:3)</PresentationFormat>
  <Paragraphs>73</Paragraphs>
  <Slides>14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Arkýř</vt:lpstr>
      <vt:lpstr>Begegnung mit Martin</vt:lpstr>
      <vt:lpstr>              Wo wir wohnen  ...</vt:lpstr>
      <vt:lpstr>Sankt Martin</vt:lpstr>
      <vt:lpstr>Was macht man noch ? ...</vt:lpstr>
      <vt:lpstr>An diesem Tag sagt man, dass ...</vt:lpstr>
      <vt:lpstr>    Winter wird sich bald melden ...</vt:lpstr>
      <vt:lpstr>Die Legende von Sankt Martin</vt:lpstr>
      <vt:lpstr>Unsere Schule besucht auch Martin, der in Deutschland gelebt hatte(sitzt in der Mitte)</vt:lpstr>
      <vt:lpstr>welcher Text passt zu welchem Bild ? ... </vt:lpstr>
      <vt:lpstr>ein Paar  Fragen für Martin ...  </vt:lpstr>
      <vt:lpstr>In der pause haben wir etwas zum trinken und Essen gehabt.</vt:lpstr>
      <vt:lpstr>Unsere Laternen</vt:lpstr>
      <vt:lpstr>Unser Instrument </vt:lpstr>
      <vt:lpstr>Vielen Dank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Begegnung mit Martin</dc:title>
  <dc:creator>Owner</dc:creator>
  <cp:lastModifiedBy>JANKO</cp:lastModifiedBy>
  <cp:revision>33</cp:revision>
  <dcterms:created xsi:type="dcterms:W3CDTF">2014-05-03T05:42:04Z</dcterms:created>
  <dcterms:modified xsi:type="dcterms:W3CDTF">2014-05-03T17:45:15Z</dcterms:modified>
</cp:coreProperties>
</file>